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  <p:sldMasterId id="2147483691" r:id="rId2"/>
    <p:sldMasterId id="2147483723" r:id="rId3"/>
  </p:sldMasterIdLst>
  <p:notesMasterIdLst>
    <p:notesMasterId r:id="rId13"/>
  </p:notesMasterIdLst>
  <p:sldIdLst>
    <p:sldId id="256" r:id="rId4"/>
    <p:sldId id="266" r:id="rId5"/>
    <p:sldId id="261" r:id="rId6"/>
    <p:sldId id="325" r:id="rId7"/>
    <p:sldId id="322" r:id="rId8"/>
    <p:sldId id="279" r:id="rId9"/>
    <p:sldId id="306" r:id="rId10"/>
    <p:sldId id="330" r:id="rId11"/>
    <p:sldId id="284" r:id="rId12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14"/>
      <p:bold r:id="rId15"/>
      <p:italic r:id="rId16"/>
      <p:boldItalic r:id="rId17"/>
    </p:embeddedFont>
    <p:embeddedFont>
      <p:font typeface="Barlow Semi Condensed Medium" panose="00000606000000000000" pitchFamily="2" charset="0"/>
      <p:regular r:id="rId18"/>
      <p:bold r:id="rId19"/>
      <p:italic r:id="rId20"/>
      <p:boldItalic r:id="rId21"/>
    </p:embeddedFont>
    <p:embeddedFont>
      <p:font typeface="Bierstadt" panose="020B0004020202020204" pitchFamily="34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Fjalla One" panose="02000506040000020004" pitchFamily="2" charset="0"/>
      <p:regular r:id="rId30"/>
    </p:embeddedFont>
    <p:embeddedFont>
      <p:font typeface="Roboto Condensed Light" panose="02000000000000000000" pitchFamily="2" charset="0"/>
      <p:regular r:id="rId31"/>
      <p: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C6FC"/>
    <a:srgbClr val="FFFFFF"/>
    <a:srgbClr val="5691B9"/>
    <a:srgbClr val="00AAFF"/>
    <a:srgbClr val="65A9D7"/>
    <a:srgbClr val="71BDF1"/>
    <a:srgbClr val="8DCDFC"/>
    <a:srgbClr val="AFD9FD"/>
    <a:srgbClr val="CAE5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F38DC9-8B72-4BD2-812B-3325CE346B1A}" v="2232" dt="2023-12-09T20:24:10.757"/>
    <p1510:client id="{60203876-667B-4EAF-AB19-0859D0DF3580}" v="70" dt="2023-12-09T20:39:23.107"/>
    <p1510:client id="{9337E51B-D729-88D8-06B2-66A6A77E1E6D}" v="11" dt="2023-12-09T20:13:37.809"/>
    <p1510:client id="{CFED837C-238D-271A-A131-63C7FE437379}" v="4" dt="2023-12-09T15:52:46.643"/>
    <p1510:client id="{FC1A2B92-A4A3-DDB7-72F1-5504E949E98E}" v="1" dt="2023-12-09T17:07:44.711"/>
  </p1510:revLst>
</p1510:revInfo>
</file>

<file path=ppt/tableStyles.xml><?xml version="1.0" encoding="utf-8"?>
<a:tblStyleLst xmlns:a="http://schemas.openxmlformats.org/drawingml/2006/main" def="{7688F78C-2100-4322-8142-B9F13690E102}">
  <a:tblStyle styleId="{7688F78C-2100-4322-8142-B9F13690E1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16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21" Type="http://schemas.openxmlformats.org/officeDocument/2006/relationships/font" Target="fonts/font8.fntdata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jpeg>
</file>

<file path=ppt/media/image12.jpe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1" name="Google Shape;2691;g8714a43093_1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2" name="Google Shape;2692;g8714a43093_1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881d70bc06_1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6" name="Google Shape;3496;g881d70bc06_1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4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4" name="Google Shape;3454;g9f7573e938_1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5" name="Google Shape;3455;g9f7573e938_1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86fa6133bc_4_21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86fa6133bc_4_21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22242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https://www.consilium.europa.eu/it/policies/climate-change/paris-agreement/cop28/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sz="1100" i="1">
                <a:solidFill>
                  <a:schemeClr val="tx1">
                    <a:lumMod val="50000"/>
                  </a:schemeClr>
                </a:solidFill>
                <a:latin typeface="Bierstadt"/>
                <a:cs typeface="Aptos Serif"/>
              </a:rPr>
              <a:t>L’impegno di 122 paesi al COP28 per triplicare fonti rinnovabili entro il 2030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2" name="Google Shape;3602;g8714a43093_5_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3" name="Google Shape;3603;g8714a43093_5_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9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>
            <a:endParaRPr/>
          </a:p>
        </p:txBody>
      </p:sp>
      <p:sp>
        <p:nvSpPr>
          <p:cNvPr id="913" name="Google Shape;913;p19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14" name="Google Shape;914;p19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915" name="Google Shape;915;p1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6" name="Google Shape;916;p1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7" name="Google Shape;917;p1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8" name="Google Shape;918;p1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1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20" name="Google Shape;920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1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27" name="Google Shape;927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32" name="Google Shape;932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1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37" name="Google Shape;937;p1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1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44" name="Google Shape;94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47" name="Google Shape;947;p1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8" name="Google Shape;948;p1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9" name="Google Shape;949;p1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0" name="Google Shape;950;p1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51" name="Google Shape;951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" name="Google Shape;957;p1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58" name="Google Shape;958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1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63" name="Google Shape;963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" name="Google Shape;967;p1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1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1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1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1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1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1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974" name="Google Shape;97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978" name="Google Shape;978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1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982" name="Google Shape;982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54229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34176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">
  <p:cSld name="Highlighted numbers"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0"/>
          <p:cNvSpPr txBox="1">
            <a:spLocks noGrp="1"/>
          </p:cNvSpPr>
          <p:nvPr>
            <p:ph type="title" hasCustomPrompt="1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0"/>
          <p:cNvSpPr txBox="1">
            <a:spLocks noGrp="1"/>
          </p:cNvSpPr>
          <p:nvPr>
            <p:ph type="subTitle" idx="1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88" name="Google Shape;988;p20"/>
          <p:cNvSpPr txBox="1">
            <a:spLocks noGrp="1"/>
          </p:cNvSpPr>
          <p:nvPr>
            <p:ph type="title" idx="2" hasCustomPrompt="1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0"/>
          <p:cNvSpPr txBox="1">
            <a:spLocks noGrp="1"/>
          </p:cNvSpPr>
          <p:nvPr>
            <p:ph type="subTitle" idx="3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90" name="Google Shape;990;p20"/>
          <p:cNvSpPr txBox="1">
            <a:spLocks noGrp="1"/>
          </p:cNvSpPr>
          <p:nvPr>
            <p:ph type="title" idx="4" hasCustomPrompt="1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0"/>
          <p:cNvSpPr txBox="1">
            <a:spLocks noGrp="1"/>
          </p:cNvSpPr>
          <p:nvPr>
            <p:ph type="subTitle" idx="5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92" name="Google Shape;992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" name="Google Shape;993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" name="Google Shape;994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5" name="Google Shape;995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6" name="Google Shape;996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7" name="Google Shape;997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04" name="Google Shape;1004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9" name="Google Shape;1009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14" name="Google Shape;1014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21" name="Google Shape;102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24" name="Google Shape;1024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5" name="Google Shape;1025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6" name="Google Shape;1026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7" name="Google Shape;1027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8" name="Google Shape;1028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35" name="Google Shape;1035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40" name="Google Shape;1040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" name="Google Shape;1044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" name="Google Shape;1050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51" name="Google Shape;105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55" name="Google Shape;105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9" name="Google Shape;105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43912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477686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180160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776732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5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417533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108490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05" name="Google Shape;305;p7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771698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38966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428762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503" name="Google Shape;50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20759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5" name="Google Shape;55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1433702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12771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0179345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Three columns of text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216878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Four columns of text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653894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Three columns of text 2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14" name="Google Shape;714;p16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6" name="Google Shape;756;p16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7" name="Google Shape;757;p16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8" name="Google Shape;758;p16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59" name="Google Shape;759;p16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5515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Six columns of text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16021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 and body 2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74556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9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>
            <a:endParaRPr/>
          </a:p>
        </p:txBody>
      </p:sp>
      <p:sp>
        <p:nvSpPr>
          <p:cNvPr id="913" name="Google Shape;913;p19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14" name="Google Shape;914;p19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915" name="Google Shape;915;p1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6" name="Google Shape;916;p1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7" name="Google Shape;917;p1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8" name="Google Shape;918;p1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1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20" name="Google Shape;920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1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27" name="Google Shape;927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32" name="Google Shape;932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1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37" name="Google Shape;937;p1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1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44" name="Google Shape;94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47" name="Google Shape;947;p1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8" name="Google Shape;948;p1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9" name="Google Shape;949;p1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0" name="Google Shape;950;p1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51" name="Google Shape;951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" name="Google Shape;957;p1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58" name="Google Shape;958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1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63" name="Google Shape;963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" name="Google Shape;967;p1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1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1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1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1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1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1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974" name="Google Shape;97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978" name="Google Shape;978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1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982" name="Google Shape;982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904632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">
  <p:cSld name="Highlighted numbers"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0"/>
          <p:cNvSpPr txBox="1">
            <a:spLocks noGrp="1"/>
          </p:cNvSpPr>
          <p:nvPr>
            <p:ph type="title" hasCustomPrompt="1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0"/>
          <p:cNvSpPr txBox="1">
            <a:spLocks noGrp="1"/>
          </p:cNvSpPr>
          <p:nvPr>
            <p:ph type="subTitle" idx="1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88" name="Google Shape;988;p20"/>
          <p:cNvSpPr txBox="1">
            <a:spLocks noGrp="1"/>
          </p:cNvSpPr>
          <p:nvPr>
            <p:ph type="title" idx="2" hasCustomPrompt="1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0"/>
          <p:cNvSpPr txBox="1">
            <a:spLocks noGrp="1"/>
          </p:cNvSpPr>
          <p:nvPr>
            <p:ph type="subTitle" idx="3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90" name="Google Shape;990;p20"/>
          <p:cNvSpPr txBox="1">
            <a:spLocks noGrp="1"/>
          </p:cNvSpPr>
          <p:nvPr>
            <p:ph type="title" idx="4" hasCustomPrompt="1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0"/>
          <p:cNvSpPr txBox="1">
            <a:spLocks noGrp="1"/>
          </p:cNvSpPr>
          <p:nvPr>
            <p:ph type="subTitle" idx="5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92" name="Google Shape;992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" name="Google Shape;993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" name="Google Shape;994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5" name="Google Shape;995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6" name="Google Shape;996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7" name="Google Shape;997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04" name="Google Shape;1004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9" name="Google Shape;1009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14" name="Google Shape;1014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21" name="Google Shape;102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24" name="Google Shape;1024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5" name="Google Shape;1025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6" name="Google Shape;1026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7" name="Google Shape;1027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8" name="Google Shape;1028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35" name="Google Shape;1035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40" name="Google Shape;1040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" name="Google Shape;1044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" name="Google Shape;1050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51" name="Google Shape;105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55" name="Google Shape;105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9" name="Google Shape;105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470558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3">
  <p:cSld name="Three columns of text 3"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1"/>
          <p:cNvSpPr txBox="1">
            <a:spLocks noGrp="1"/>
          </p:cNvSpPr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4" name="Google Shape;1064;p21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065" name="Google Shape;1065;p21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21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67" name="Google Shape;1067;p21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068" name="Google Shape;1068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" name="Google Shape;1072;p21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073" name="Google Shape;1073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" name="Google Shape;1077;p21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4" name="Google Shape;1084;p21"/>
          <p:cNvSpPr txBox="1">
            <a:spLocks noGrp="1"/>
          </p:cNvSpPr>
          <p:nvPr>
            <p:ph type="subTitle" idx="1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5" name="Google Shape;1085;p21"/>
          <p:cNvSpPr txBox="1">
            <a:spLocks noGrp="1"/>
          </p:cNvSpPr>
          <p:nvPr>
            <p:ph type="subTitle" idx="2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6" name="Google Shape;1086;p21"/>
          <p:cNvSpPr txBox="1">
            <a:spLocks noGrp="1"/>
          </p:cNvSpPr>
          <p:nvPr>
            <p:ph type="subTitle" idx="3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7" name="Google Shape;1087;p21"/>
          <p:cNvSpPr txBox="1">
            <a:spLocks noGrp="1"/>
          </p:cNvSpPr>
          <p:nvPr>
            <p:ph type="subTitle" idx="4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8" name="Google Shape;1088;p21"/>
          <p:cNvSpPr txBox="1">
            <a:spLocks noGrp="1"/>
          </p:cNvSpPr>
          <p:nvPr>
            <p:ph type="subTitle" idx="5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9" name="Google Shape;1089;p21"/>
          <p:cNvSpPr txBox="1">
            <a:spLocks noGrp="1"/>
          </p:cNvSpPr>
          <p:nvPr>
            <p:ph type="subTitle" idx="6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745047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4">
  <p:cSld name="Three columns of text 4"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1" name="Google Shape;1091;p2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2" name="Google Shape;1092;p22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093" name="Google Shape;1093;p22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4" name="Google Shape;1094;p2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095" name="Google Shape;1095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2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00" name="Google Shape;1100;p2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06" name="Google Shape;1106;p2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7" name="Google Shape;1107;p2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08" name="Google Shape;1108;p2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09" name="Google Shape;1109;p2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16" name="Google Shape;1116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2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21" name="Google Shape;1121;p22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2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2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2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" name="Google Shape;1125;p2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26" name="Google Shape;1126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2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30" name="Google Shape;1130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" name="Google Shape;1133;p22"/>
          <p:cNvSpPr txBox="1">
            <a:spLocks noGrp="1"/>
          </p:cNvSpPr>
          <p:nvPr>
            <p:ph type="subTitle" idx="1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4" name="Google Shape;1134;p22"/>
          <p:cNvSpPr txBox="1">
            <a:spLocks noGrp="1"/>
          </p:cNvSpPr>
          <p:nvPr>
            <p:ph type="subTitle" idx="2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5" name="Google Shape;1135;p22"/>
          <p:cNvSpPr txBox="1">
            <a:spLocks noGrp="1"/>
          </p:cNvSpPr>
          <p:nvPr>
            <p:ph type="subTitle" idx="3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6" name="Google Shape;1136;p22"/>
          <p:cNvSpPr txBox="1">
            <a:spLocks noGrp="1"/>
          </p:cNvSpPr>
          <p:nvPr>
            <p:ph type="subTitle" idx="4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7" name="Google Shape;1137;p22"/>
          <p:cNvSpPr txBox="1">
            <a:spLocks noGrp="1"/>
          </p:cNvSpPr>
          <p:nvPr>
            <p:ph type="subTitle" idx="5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8" name="Google Shape;1138;p22"/>
          <p:cNvSpPr txBox="1">
            <a:spLocks noGrp="1"/>
          </p:cNvSpPr>
          <p:nvPr>
            <p:ph type="subTitle" idx="6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465282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 and body 3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442890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6" name="Google Shape;1186;p2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5835561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653017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2341202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893503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Main point 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9141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2"/>
          <p:cNvSpPr txBox="1">
            <a:spLocks noGrp="1"/>
          </p:cNvSpPr>
          <p:nvPr>
            <p:ph type="body" idx="1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1" name="Google Shape;1621;p32"/>
          <p:cNvSpPr txBox="1">
            <a:spLocks noGrp="1"/>
          </p:cNvSpPr>
          <p:nvPr>
            <p:ph type="body" idx="2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2" name="Google Shape;1622;p32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23" name="Google Shape;1623;p3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24" name="Google Shape;1624;p3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5" name="Google Shape;1625;p3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26" name="Google Shape;1626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638" name="Google Shape;1638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42" name="Google Shape;1642;p3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43" name="Google Shape;1643;p3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644" name="Google Shape;1644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0" name="Google Shape;1650;p3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51" name="Google Shape;1651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3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56" name="Google Shape;1656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0" name="Google Shape;1660;p3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61" name="Google Shape;1661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3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665" name="Google Shape;166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8" name="Google Shape;1668;p3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69" name="Google Shape;166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2" name="Google Shape;1672;p3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73" name="Google Shape;1673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76" name="Google Shape;1676;p3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7" name="Google Shape;1677;p3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8" name="Google Shape;1678;p3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192551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8962670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987982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0476005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5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7536203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2020791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05" name="Google Shape;305;p7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6286251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886251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7910311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503" name="Google Shape;503;p10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5" name="Google Shape;505;p10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83845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" name="Google Shape;550;p11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11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5" name="Google Shape;555;p11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5" name="Google Shape;585;p11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1" name="Google Shape;621;p11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09588240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324538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94587515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Three columns of text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2627260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Four columns of text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7632093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Three columns of text 2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14" name="Google Shape;714;p16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6" name="Google Shape;756;p16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7" name="Google Shape;757;p16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8" name="Google Shape;758;p16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59" name="Google Shape;759;p16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0261339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Six columns of text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11758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 and body 2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18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5" name="Google Shape;845;p1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7864613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9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>
            <a:endParaRPr/>
          </a:p>
        </p:txBody>
      </p:sp>
      <p:sp>
        <p:nvSpPr>
          <p:cNvPr id="913" name="Google Shape;913;p19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14" name="Google Shape;914;p19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915" name="Google Shape;915;p1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6" name="Google Shape;916;p1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7" name="Google Shape;917;p1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8" name="Google Shape;918;p1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1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20" name="Google Shape;920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1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27" name="Google Shape;927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32" name="Google Shape;932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1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37" name="Google Shape;937;p1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1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44" name="Google Shape;94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47" name="Google Shape;947;p1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8" name="Google Shape;948;p1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9" name="Google Shape;949;p1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0" name="Google Shape;950;p1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51" name="Google Shape;951;p1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" name="Google Shape;957;p1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58" name="Google Shape;958;p1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1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63" name="Google Shape;963;p1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" name="Google Shape;967;p1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1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1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1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1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1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3" name="Google Shape;973;p1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974" name="Google Shape;97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978" name="Google Shape;978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1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982" name="Google Shape;982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3458062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">
  <p:cSld name="Highlighted numbers"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0"/>
          <p:cNvSpPr txBox="1">
            <a:spLocks noGrp="1"/>
          </p:cNvSpPr>
          <p:nvPr>
            <p:ph type="title" hasCustomPrompt="1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0"/>
          <p:cNvSpPr txBox="1">
            <a:spLocks noGrp="1"/>
          </p:cNvSpPr>
          <p:nvPr>
            <p:ph type="subTitle" idx="1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88" name="Google Shape;988;p20"/>
          <p:cNvSpPr txBox="1">
            <a:spLocks noGrp="1"/>
          </p:cNvSpPr>
          <p:nvPr>
            <p:ph type="title" idx="2" hasCustomPrompt="1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0"/>
          <p:cNvSpPr txBox="1">
            <a:spLocks noGrp="1"/>
          </p:cNvSpPr>
          <p:nvPr>
            <p:ph type="subTitle" idx="3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90" name="Google Shape;990;p20"/>
          <p:cNvSpPr txBox="1">
            <a:spLocks noGrp="1"/>
          </p:cNvSpPr>
          <p:nvPr>
            <p:ph type="title" idx="4" hasCustomPrompt="1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0"/>
          <p:cNvSpPr txBox="1">
            <a:spLocks noGrp="1"/>
          </p:cNvSpPr>
          <p:nvPr>
            <p:ph type="subTitle" idx="5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92" name="Google Shape;992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3" name="Google Shape;993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4" name="Google Shape;994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5" name="Google Shape;995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6" name="Google Shape;996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7" name="Google Shape;997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04" name="Google Shape;1004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9" name="Google Shape;1009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14" name="Google Shape;1014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21" name="Google Shape;102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24" name="Google Shape;1024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5" name="Google Shape;1025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6" name="Google Shape;1026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7" name="Google Shape;1027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8" name="Google Shape;1028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35" name="Google Shape;1035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40" name="Google Shape;1040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" name="Google Shape;1044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" name="Google Shape;1050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51" name="Google Shape;105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55" name="Google Shape;105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9" name="Google Shape;105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70525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3">
  <p:cSld name="Three columns of text 3"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1"/>
          <p:cNvSpPr txBox="1">
            <a:spLocks noGrp="1"/>
          </p:cNvSpPr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064" name="Google Shape;1064;p21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065" name="Google Shape;1065;p21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21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067" name="Google Shape;1067;p21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068" name="Google Shape;1068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2" name="Google Shape;1072;p21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073" name="Google Shape;1073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7" name="Google Shape;1077;p21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4" name="Google Shape;1084;p21"/>
          <p:cNvSpPr txBox="1">
            <a:spLocks noGrp="1"/>
          </p:cNvSpPr>
          <p:nvPr>
            <p:ph type="subTitle" idx="1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5" name="Google Shape;1085;p21"/>
          <p:cNvSpPr txBox="1">
            <a:spLocks noGrp="1"/>
          </p:cNvSpPr>
          <p:nvPr>
            <p:ph type="subTitle" idx="2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6" name="Google Shape;1086;p21"/>
          <p:cNvSpPr txBox="1">
            <a:spLocks noGrp="1"/>
          </p:cNvSpPr>
          <p:nvPr>
            <p:ph type="subTitle" idx="3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7" name="Google Shape;1087;p21"/>
          <p:cNvSpPr txBox="1">
            <a:spLocks noGrp="1"/>
          </p:cNvSpPr>
          <p:nvPr>
            <p:ph type="subTitle" idx="4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088" name="Google Shape;1088;p21"/>
          <p:cNvSpPr txBox="1">
            <a:spLocks noGrp="1"/>
          </p:cNvSpPr>
          <p:nvPr>
            <p:ph type="subTitle" idx="5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089" name="Google Shape;1089;p21"/>
          <p:cNvSpPr txBox="1">
            <a:spLocks noGrp="1"/>
          </p:cNvSpPr>
          <p:nvPr>
            <p:ph type="subTitle" idx="6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3371813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4">
  <p:cSld name="Three columns of text 4"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1" name="Google Shape;1091;p2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2" name="Google Shape;1092;p22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093" name="Google Shape;1093;p22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4" name="Google Shape;1094;p2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095" name="Google Shape;1095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2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00" name="Google Shape;1100;p2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06" name="Google Shape;1106;p2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7" name="Google Shape;1107;p2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08" name="Google Shape;1108;p2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09" name="Google Shape;1109;p2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16" name="Google Shape;1116;p2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2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21" name="Google Shape;1121;p22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2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2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2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" name="Google Shape;1125;p2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26" name="Google Shape;1126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2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30" name="Google Shape;1130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" name="Google Shape;1133;p22"/>
          <p:cNvSpPr txBox="1">
            <a:spLocks noGrp="1"/>
          </p:cNvSpPr>
          <p:nvPr>
            <p:ph type="subTitle" idx="1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4" name="Google Shape;1134;p22"/>
          <p:cNvSpPr txBox="1">
            <a:spLocks noGrp="1"/>
          </p:cNvSpPr>
          <p:nvPr>
            <p:ph type="subTitle" idx="2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5" name="Google Shape;1135;p22"/>
          <p:cNvSpPr txBox="1">
            <a:spLocks noGrp="1"/>
          </p:cNvSpPr>
          <p:nvPr>
            <p:ph type="subTitle" idx="3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136" name="Google Shape;1136;p22"/>
          <p:cNvSpPr txBox="1">
            <a:spLocks noGrp="1"/>
          </p:cNvSpPr>
          <p:nvPr>
            <p:ph type="subTitle" idx="4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7" name="Google Shape;1137;p22"/>
          <p:cNvSpPr txBox="1">
            <a:spLocks noGrp="1"/>
          </p:cNvSpPr>
          <p:nvPr>
            <p:ph type="subTitle" idx="5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38" name="Google Shape;1138;p22"/>
          <p:cNvSpPr txBox="1">
            <a:spLocks noGrp="1"/>
          </p:cNvSpPr>
          <p:nvPr>
            <p:ph type="subTitle" idx="6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3826732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 and body 3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6966261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6" name="Google Shape;1186;p2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428581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25"/>
          <p:cNvSpPr txBox="1">
            <a:spLocks noGrp="1"/>
          </p:cNvSpPr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cxnSp>
        <p:nvCxnSpPr>
          <p:cNvPr id="1228" name="Google Shape;1228;p25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9" name="Google Shape;1229;p25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0" name="Google Shape;1230;p25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31" name="Google Shape;1231;p25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232" name="Google Shape;1232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25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239" name="Google Shape;1239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3" name="Google Shape;1243;p25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25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25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25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25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25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9" name="Google Shape;1249;p25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250" name="Google Shape;1250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" name="Google Shape;1253;p25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254" name="Google Shape;125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" name="Google Shape;1257;p25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258" name="Google Shape;1258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61" name="Google Shape;1261;p25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2" name="Google Shape;1262;p25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63" name="Google Shape;1263;p25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264" name="Google Shape;1264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25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271" name="Google Shape;1271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" name="Google Shape;1275;p25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276" name="Google Shape;1276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" name="Google Shape;1280;p25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281" name="Google Shape;1281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" name="Google Shape;1284;p25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285" name="Google Shape;1285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2924564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6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90" name="Google Shape;1290;p2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1" name="Google Shape;1291;p2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2" name="Google Shape;1292;p26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93" name="Google Shape;1293;p2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294" name="Google Shape;1294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299" name="Google Shape;1299;p2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2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306" name="Google Shape;1306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09" name="Google Shape;1309;p2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0" name="Google Shape;1310;p2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311" name="Google Shape;1311;p2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318" name="Google Shape;1318;p2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2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323" name="Google Shape;1323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0684735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1674274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0901019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5266051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2137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6" name="Google Shape;1186;p2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4912086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Main point 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696436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2"/>
          <p:cNvSpPr txBox="1">
            <a:spLocks noGrp="1"/>
          </p:cNvSpPr>
          <p:nvPr>
            <p:ph type="body" idx="1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1" name="Google Shape;1621;p32"/>
          <p:cNvSpPr txBox="1">
            <a:spLocks noGrp="1"/>
          </p:cNvSpPr>
          <p:nvPr>
            <p:ph type="body" idx="2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622" name="Google Shape;1622;p32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23" name="Google Shape;1623;p3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24" name="Google Shape;1624;p3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5" name="Google Shape;1625;p3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26" name="Google Shape;1626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638" name="Google Shape;1638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42" name="Google Shape;1642;p3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43" name="Google Shape;1643;p3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644" name="Google Shape;1644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0" name="Google Shape;1650;p3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51" name="Google Shape;1651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3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56" name="Google Shape;1656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0" name="Google Shape;1660;p3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61" name="Google Shape;1661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3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665" name="Google Shape;166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8" name="Google Shape;1668;p3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69" name="Google Shape;166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2" name="Google Shape;1672;p3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73" name="Google Shape;1673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76" name="Google Shape;1676;p3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7" name="Google Shape;1677;p3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8" name="Google Shape;1678;p3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66270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Three columns of text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7266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8" name="Google Shape;178;p5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79" name="Google Shape;179;p5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5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5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15932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29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26" Type="http://schemas.openxmlformats.org/officeDocument/2006/relationships/slideLayout" Target="../slideLayouts/slideLayout66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5" Type="http://schemas.openxmlformats.org/officeDocument/2006/relationships/slideLayout" Target="../slideLayouts/slideLayout65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29" Type="http://schemas.openxmlformats.org/officeDocument/2006/relationships/slideLayout" Target="../slideLayouts/slideLayout69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24" Type="http://schemas.openxmlformats.org/officeDocument/2006/relationships/slideLayout" Target="../slideLayouts/slideLayout64.xml"/><Relationship Id="rId32" Type="http://schemas.openxmlformats.org/officeDocument/2006/relationships/theme" Target="../theme/theme3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31" Type="http://schemas.openxmlformats.org/officeDocument/2006/relationships/slideLayout" Target="../slideLayouts/slideLayout71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slideLayout" Target="../slideLayouts/slideLayout62.xml"/><Relationship Id="rId27" Type="http://schemas.openxmlformats.org/officeDocument/2006/relationships/slideLayout" Target="../slideLayouts/slideLayout67.xml"/><Relationship Id="rId30" Type="http://schemas.openxmlformats.org/officeDocument/2006/relationships/slideLayout" Target="../slideLayouts/slideLayout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69" r:id="rId3"/>
    <p:sldLayoutId id="2147483673" r:id="rId4"/>
    <p:sldLayoutId id="2147483674" r:id="rId5"/>
    <p:sldLayoutId id="2147483675" r:id="rId6"/>
    <p:sldLayoutId id="2147483682" r:id="rId7"/>
    <p:sldLayoutId id="2147483683" r:id="rId8"/>
    <p:sldLayoutId id="2147483686" r:id="rId9"/>
    <p:sldLayoutId id="2147483687" r:id="rId10"/>
    <p:sldLayoutId id="2147483688" r:id="rId11"/>
    <p:sldLayoutId id="214748368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697958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4" r:id="rId23"/>
    <p:sldLayoutId id="2147483717" r:id="rId24"/>
    <p:sldLayoutId id="2147483719" r:id="rId25"/>
    <p:sldLayoutId id="2147483720" r:id="rId26"/>
    <p:sldLayoutId id="2147483721" r:id="rId27"/>
    <p:sldLayoutId id="2147483722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1681948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  <p:sldLayoutId id="2147483741" r:id="rId18"/>
    <p:sldLayoutId id="2147483742" r:id="rId19"/>
    <p:sldLayoutId id="2147483743" r:id="rId20"/>
    <p:sldLayoutId id="2147483744" r:id="rId21"/>
    <p:sldLayoutId id="2147483745" r:id="rId22"/>
    <p:sldLayoutId id="2147483746" r:id="rId23"/>
    <p:sldLayoutId id="2147483747" r:id="rId24"/>
    <p:sldLayoutId id="2147483748" r:id="rId25"/>
    <p:sldLayoutId id="2147483749" r:id="rId26"/>
    <p:sldLayoutId id="2147483750" r:id="rId27"/>
    <p:sldLayoutId id="2147483751" r:id="rId28"/>
    <p:sldLayoutId id="2147483752" r:id="rId29"/>
    <p:sldLayoutId id="2147483753" r:id="rId30"/>
    <p:sldLayoutId id="2147483754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/>
              <a:t>OSMOS</a:t>
            </a:r>
            <a:endParaRPr sz="5400" b="1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248656" y="3528324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2300"/>
              <a:t>Cleaning efficiency</a:t>
            </a:r>
          </a:p>
        </p:txBody>
      </p:sp>
      <p:pic>
        <p:nvPicPr>
          <p:cNvPr id="4" name="Immagine 3" descr="Immagine che contiene schermata, linea, Blu elettrico, notte&#10;&#10;Descrizione generata automaticamente">
            <a:extLst>
              <a:ext uri="{FF2B5EF4-FFF2-40B4-BE49-F238E27FC236}">
                <a16:creationId xmlns:a16="http://schemas.microsoft.com/office/drawing/2014/main" id="{3346300C-5390-E4CF-8F97-09FA52784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7100" y="-425450"/>
            <a:ext cx="5994400" cy="5994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o 20">
            <a:extLst>
              <a:ext uri="{FF2B5EF4-FFF2-40B4-BE49-F238E27FC236}">
                <a16:creationId xmlns:a16="http://schemas.microsoft.com/office/drawing/2014/main" id="{697E5812-8B53-E159-71A1-4CA818028B49}"/>
              </a:ext>
            </a:extLst>
          </p:cNvPr>
          <p:cNvGrpSpPr/>
          <p:nvPr/>
        </p:nvGrpSpPr>
        <p:grpSpPr>
          <a:xfrm>
            <a:off x="2037577" y="322264"/>
            <a:ext cx="5068843" cy="4498973"/>
            <a:chOff x="2037577" y="322264"/>
            <a:chExt cx="5068843" cy="4498973"/>
          </a:xfrm>
        </p:grpSpPr>
        <p:sp>
          <p:nvSpPr>
            <p:cNvPr id="14" name="Hexagon 7">
              <a:extLst>
                <a:ext uri="{FF2B5EF4-FFF2-40B4-BE49-F238E27FC236}">
                  <a16:creationId xmlns:a16="http://schemas.microsoft.com/office/drawing/2014/main" id="{08A7E1C2-9964-17D1-7D9B-03994236D314}"/>
                </a:ext>
              </a:extLst>
            </p:cNvPr>
            <p:cNvSpPr/>
            <p:nvPr/>
          </p:nvSpPr>
          <p:spPr>
            <a:xfrm rot="16200000">
              <a:off x="2868756" y="3328750"/>
              <a:ext cx="1593114" cy="1391859"/>
            </a:xfrm>
            <a:prstGeom prst="hexagon">
              <a:avLst>
                <a:gd name="adj" fmla="val 29898"/>
                <a:gd name="vf" fmla="val 115470"/>
              </a:avLst>
            </a:prstGeom>
            <a:noFill/>
            <a:ln w="57150">
              <a:solidFill>
                <a:srgbClr val="65A9D7"/>
              </a:solidFill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SM" sz="1800" b="0" i="0" u="none" strike="noStrike" kern="1200" cap="none" spc="0" normalizeH="0" baseline="0" noProof="0">
                <a:ln>
                  <a:noFill/>
                </a:ln>
                <a:solidFill>
                  <a:srgbClr val="F3954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Hexagon 7">
              <a:extLst>
                <a:ext uri="{FF2B5EF4-FFF2-40B4-BE49-F238E27FC236}">
                  <a16:creationId xmlns:a16="http://schemas.microsoft.com/office/drawing/2014/main" id="{E964239C-C85A-9479-9A59-8E61BF47AB9F}"/>
                </a:ext>
              </a:extLst>
            </p:cNvPr>
            <p:cNvSpPr/>
            <p:nvPr/>
          </p:nvSpPr>
          <p:spPr>
            <a:xfrm rot="16200000">
              <a:off x="2891379" y="385519"/>
              <a:ext cx="1593112" cy="1466601"/>
            </a:xfrm>
            <a:prstGeom prst="hexagon">
              <a:avLst>
                <a:gd name="adj" fmla="val 29898"/>
                <a:gd name="vf" fmla="val 115470"/>
              </a:avLst>
            </a:prstGeom>
            <a:blipFill dpi="0" rotWithShape="0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2000" t="-20000" r="2000" b="-22000"/>
              </a:stretch>
            </a:blipFill>
            <a:ln w="57150">
              <a:solidFill>
                <a:srgbClr val="CAE5FE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SM" sz="1800" b="0" i="0" u="none" strike="noStrike" kern="1200" cap="none" spc="0" normalizeH="0" baseline="0" noProof="0">
                <a:ln>
                  <a:noFill/>
                </a:ln>
                <a:solidFill>
                  <a:srgbClr val="F3954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" name="Gruppo 3">
              <a:extLst>
                <a:ext uri="{FF2B5EF4-FFF2-40B4-BE49-F238E27FC236}">
                  <a16:creationId xmlns:a16="http://schemas.microsoft.com/office/drawing/2014/main" id="{D89CD1B5-6254-5C4C-1D71-D220C2487E89}"/>
                </a:ext>
              </a:extLst>
            </p:cNvPr>
            <p:cNvGrpSpPr/>
            <p:nvPr/>
          </p:nvGrpSpPr>
          <p:grpSpPr>
            <a:xfrm>
              <a:off x="2037577" y="328910"/>
              <a:ext cx="5068843" cy="4492325"/>
              <a:chOff x="3070308" y="867979"/>
              <a:chExt cx="6104294" cy="5404309"/>
            </a:xfrm>
          </p:grpSpPr>
          <p:sp>
            <p:nvSpPr>
              <p:cNvPr id="5" name="Hexagon 7">
                <a:extLst>
                  <a:ext uri="{FF2B5EF4-FFF2-40B4-BE49-F238E27FC236}">
                    <a16:creationId xmlns:a16="http://schemas.microsoft.com/office/drawing/2014/main" id="{08A7E1C2-9964-17D1-7D9B-03994236D314}"/>
                  </a:ext>
                </a:extLst>
              </p:cNvPr>
              <p:cNvSpPr/>
              <p:nvPr/>
            </p:nvSpPr>
            <p:spPr>
              <a:xfrm rot="16200000">
                <a:off x="4072288" y="4475930"/>
                <a:ext cx="1916531" cy="1676185"/>
              </a:xfrm>
              <a:prstGeom prst="hexagon">
                <a:avLst>
                  <a:gd name="adj" fmla="val 29898"/>
                  <a:gd name="vf" fmla="val 115470"/>
                </a:avLst>
              </a:prstGeom>
              <a:blipFill dpi="0" rotWithShape="0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3000" r="-4000"/>
                </a:stretch>
              </a:blipFill>
              <a:ln w="57150">
                <a:solidFill>
                  <a:srgbClr val="65A9D7"/>
                </a:solidFill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SM" sz="1800" b="0" i="0" u="none" strike="noStrike" kern="1200" cap="none" spc="0" normalizeH="0" baseline="0" noProof="0">
                  <a:ln>
                    <a:noFill/>
                  </a:ln>
                  <a:solidFill>
                    <a:srgbClr val="F39547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" name="Hexagon 7">
                <a:extLst>
                  <a:ext uri="{FF2B5EF4-FFF2-40B4-BE49-F238E27FC236}">
                    <a16:creationId xmlns:a16="http://schemas.microsoft.com/office/drawing/2014/main" id="{D3CACD8B-43BF-73B0-D226-ECCFDE8CD095}"/>
                  </a:ext>
                </a:extLst>
              </p:cNvPr>
              <p:cNvSpPr/>
              <p:nvPr/>
            </p:nvSpPr>
            <p:spPr>
              <a:xfrm rot="16200000">
                <a:off x="6237091" y="988152"/>
                <a:ext cx="1916529" cy="1676183"/>
              </a:xfrm>
              <a:prstGeom prst="hexagon">
                <a:avLst>
                  <a:gd name="adj" fmla="val 29898"/>
                  <a:gd name="vf" fmla="val 115470"/>
                </a:avLst>
              </a:prstGeom>
              <a:blipFill dpi="0" rotWithShape="0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 l="-3000" r="-2000"/>
                </a:stretch>
              </a:blipFill>
              <a:ln w="57150">
                <a:solidFill>
                  <a:srgbClr val="AFD9FD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37160" tIns="45720" rIns="91440" bIns="4572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SM" sz="1800" b="0" i="0" u="none" strike="noStrike" kern="1200" cap="none" spc="0" normalizeH="0" baseline="0" noProof="0">
                  <a:ln>
                    <a:noFill/>
                  </a:ln>
                  <a:solidFill>
                    <a:srgbClr val="F39547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" name="Hexagon 7">
                <a:extLst>
                  <a:ext uri="{FF2B5EF4-FFF2-40B4-BE49-F238E27FC236}">
                    <a16:creationId xmlns:a16="http://schemas.microsoft.com/office/drawing/2014/main" id="{48311291-E183-A2D1-5B7D-BDAA2639C1B8}"/>
                  </a:ext>
                </a:extLst>
              </p:cNvPr>
              <p:cNvSpPr>
                <a:spLocks/>
              </p:cNvSpPr>
              <p:nvPr/>
            </p:nvSpPr>
            <p:spPr>
              <a:xfrm rot="16200000">
                <a:off x="2949680" y="2713400"/>
                <a:ext cx="1916532" cy="1675275"/>
              </a:xfrm>
              <a:prstGeom prst="hexagon">
                <a:avLst>
                  <a:gd name="adj" fmla="val 29898"/>
                  <a:gd name="vf" fmla="val 115470"/>
                </a:avLst>
              </a:prstGeom>
              <a:noFill/>
              <a:ln w="57150">
                <a:solidFill>
                  <a:srgbClr val="5691B9"/>
                </a:solidFill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SM" sz="1800" b="0" i="0" u="none" strike="noStrike" kern="1200" cap="none" spc="0" normalizeH="0" baseline="0" noProof="0">
                  <a:ln>
                    <a:noFill/>
                  </a:ln>
                  <a:solidFill>
                    <a:srgbClr val="F39547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" name="Hexagon 7">
                <a:extLst>
                  <a:ext uri="{FF2B5EF4-FFF2-40B4-BE49-F238E27FC236}">
                    <a16:creationId xmlns:a16="http://schemas.microsoft.com/office/drawing/2014/main" id="{1C08F133-C432-B316-8E7D-0AC71152EE7E}"/>
                  </a:ext>
                </a:extLst>
              </p:cNvPr>
              <p:cNvSpPr/>
              <p:nvPr/>
            </p:nvSpPr>
            <p:spPr>
              <a:xfrm rot="16200000">
                <a:off x="6294961" y="4433933"/>
                <a:ext cx="1916529" cy="1676185"/>
              </a:xfrm>
              <a:prstGeom prst="hexagon">
                <a:avLst>
                  <a:gd name="adj" fmla="val 29898"/>
                  <a:gd name="vf" fmla="val 115470"/>
                </a:avLst>
              </a:prstGeom>
              <a:noFill/>
              <a:ln w="57150">
                <a:solidFill>
                  <a:srgbClr val="71BDF1"/>
                </a:solidFill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SM" sz="1800" b="0" i="0" u="none" strike="noStrike" kern="1200" cap="none" spc="0" normalizeH="0" baseline="0" noProof="0">
                  <a:ln>
                    <a:noFill/>
                  </a:ln>
                  <a:solidFill>
                    <a:srgbClr val="F39547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" name="Hexagon 7">
                <a:extLst>
                  <a:ext uri="{FF2B5EF4-FFF2-40B4-BE49-F238E27FC236}">
                    <a16:creationId xmlns:a16="http://schemas.microsoft.com/office/drawing/2014/main" id="{2B639426-4EE8-2DB4-28F0-8F5FC37CBE2C}"/>
                  </a:ext>
                </a:extLst>
              </p:cNvPr>
              <p:cNvSpPr/>
              <p:nvPr/>
            </p:nvSpPr>
            <p:spPr>
              <a:xfrm rot="16200000">
                <a:off x="7378247" y="2685249"/>
                <a:ext cx="1916527" cy="1676182"/>
              </a:xfrm>
              <a:prstGeom prst="hexagon">
                <a:avLst>
                  <a:gd name="adj" fmla="val 29898"/>
                  <a:gd name="vf" fmla="val 115470"/>
                </a:avLst>
              </a:prstGeom>
              <a:blipFill dpi="0"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 w="57150">
                <a:solidFill>
                  <a:srgbClr val="8DCDFC"/>
                </a:solidFill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t-SM" sz="1800" b="0" i="0" u="none" strike="noStrike" kern="1200" cap="none" spc="0" normalizeH="0" baseline="0" noProof="0">
                  <a:ln>
                    <a:noFill/>
                  </a:ln>
                  <a:solidFill>
                    <a:srgbClr val="F39547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3" name="Hexagon 7">
              <a:extLst>
                <a:ext uri="{FF2B5EF4-FFF2-40B4-BE49-F238E27FC236}">
                  <a16:creationId xmlns:a16="http://schemas.microsoft.com/office/drawing/2014/main" id="{48311291-E183-A2D1-5B7D-BDAA2639C1B8}"/>
                </a:ext>
              </a:extLst>
            </p:cNvPr>
            <p:cNvSpPr>
              <a:spLocks/>
            </p:cNvSpPr>
            <p:nvPr/>
          </p:nvSpPr>
          <p:spPr>
            <a:xfrm rot="16200000">
              <a:off x="1936572" y="1863648"/>
              <a:ext cx="1593116" cy="1391104"/>
            </a:xfrm>
            <a:prstGeom prst="hexagon">
              <a:avLst>
                <a:gd name="adj" fmla="val 29898"/>
                <a:gd name="vf" fmla="val 115470"/>
              </a:avLst>
            </a:prstGeom>
            <a:blipFill dpi="0" rotWithShape="0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8000" r="-8000"/>
              </a:stretch>
            </a:blipFill>
            <a:ln w="57150">
              <a:solidFill>
                <a:srgbClr val="5691B9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SM" sz="1800" b="0" i="0" u="none" strike="noStrike" kern="1200" cap="none" spc="0" normalizeH="0" baseline="0" noProof="0">
                <a:ln>
                  <a:noFill/>
                </a:ln>
                <a:solidFill>
                  <a:srgbClr val="F3954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Hexagon 7">
              <a:extLst>
                <a:ext uri="{FF2B5EF4-FFF2-40B4-BE49-F238E27FC236}">
                  <a16:creationId xmlns:a16="http://schemas.microsoft.com/office/drawing/2014/main" id="{1C08F133-C432-B316-8E7D-0AC71152EE7E}"/>
                </a:ext>
              </a:extLst>
            </p:cNvPr>
            <p:cNvSpPr/>
            <p:nvPr/>
          </p:nvSpPr>
          <p:spPr>
            <a:xfrm rot="16200000">
              <a:off x="4714404" y="3293840"/>
              <a:ext cx="1593113" cy="1391859"/>
            </a:xfrm>
            <a:prstGeom prst="hexagon">
              <a:avLst>
                <a:gd name="adj" fmla="val 29898"/>
                <a:gd name="vf" fmla="val 115470"/>
              </a:avLst>
            </a:prstGeom>
            <a:blipFill dpi="0" rotWithShape="0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5000" r="-5000"/>
              </a:stretch>
            </a:blipFill>
            <a:ln w="57150">
              <a:solidFill>
                <a:srgbClr val="71BDF1"/>
              </a:solidFill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SM" sz="1800" b="0" i="0" u="none" strike="noStrike" kern="1200" cap="none" spc="0" normalizeH="0" baseline="0" noProof="0">
                <a:ln>
                  <a:noFill/>
                </a:ln>
                <a:solidFill>
                  <a:srgbClr val="F3954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Hexagon 7">
              <a:extLst>
                <a:ext uri="{FF2B5EF4-FFF2-40B4-BE49-F238E27FC236}">
                  <a16:creationId xmlns:a16="http://schemas.microsoft.com/office/drawing/2014/main" id="{2B639426-4EE8-2DB4-28F0-8F5FC37CBE2C}"/>
                </a:ext>
              </a:extLst>
            </p:cNvPr>
            <p:cNvSpPr/>
            <p:nvPr/>
          </p:nvSpPr>
          <p:spPr>
            <a:xfrm rot="16200000">
              <a:off x="5613935" y="1840248"/>
              <a:ext cx="1593111" cy="1391857"/>
            </a:xfrm>
            <a:prstGeom prst="hexagon">
              <a:avLst>
                <a:gd name="adj" fmla="val 29898"/>
                <a:gd name="vf" fmla="val 115470"/>
              </a:avLst>
            </a:prstGeom>
            <a:blipFill dpi="0" rotWithShape="0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2000" b="-4000"/>
              </a:stretch>
            </a:blipFill>
            <a:ln w="57150">
              <a:solidFill>
                <a:srgbClr val="8DCDFC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t-SM" sz="1800" b="0" i="0" u="none" strike="noStrike" kern="1200" cap="none" spc="0" normalizeH="0" baseline="0" noProof="0">
                <a:ln>
                  <a:noFill/>
                </a:ln>
                <a:solidFill>
                  <a:srgbClr val="F3954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20" name="Immagine 19" descr="Immagine che contiene schermata, Blu elettrico, linea, notte&#10;&#10;Descrizione generata automaticamente">
              <a:extLst>
                <a:ext uri="{FF2B5EF4-FFF2-40B4-BE49-F238E27FC236}">
                  <a16:creationId xmlns:a16="http://schemas.microsoft.com/office/drawing/2014/main" id="{7F473000-B0B9-B723-21D7-11A6C8C250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480706" y="1303380"/>
              <a:ext cx="2194560" cy="221742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40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Capire il problema</a:t>
            </a:r>
          </a:p>
        </p:txBody>
      </p:sp>
      <p:sp>
        <p:nvSpPr>
          <p:cNvPr id="2196" name="Google Shape;2196;p40"/>
          <p:cNvSpPr txBox="1">
            <a:spLocks noGrp="1"/>
          </p:cNvSpPr>
          <p:nvPr>
            <p:ph type="subTitle" idx="1"/>
          </p:nvPr>
        </p:nvSpPr>
        <p:spPr>
          <a:xfrm>
            <a:off x="3166945" y="2414016"/>
            <a:ext cx="2759731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/>
              <a:t>Complessità del processo</a:t>
            </a:r>
          </a:p>
        </p:txBody>
      </p:sp>
      <p:sp>
        <p:nvSpPr>
          <p:cNvPr id="2198" name="Google Shape;2198;p40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Nella pratica</a:t>
            </a:r>
            <a:endParaRPr/>
          </a:p>
        </p:txBody>
      </p:sp>
      <p:sp>
        <p:nvSpPr>
          <p:cNvPr id="2199" name="Google Shape;2199;p40"/>
          <p:cNvSpPr txBox="1">
            <a:spLocks noGrp="1"/>
          </p:cNvSpPr>
          <p:nvPr>
            <p:ph type="subTitle" idx="4"/>
          </p:nvPr>
        </p:nvSpPr>
        <p:spPr>
          <a:xfrm>
            <a:off x="3543995" y="2825496"/>
            <a:ext cx="200563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La pulizia è complessa e costosa</a:t>
            </a:r>
            <a:endParaRPr lang="en-US"/>
          </a:p>
        </p:txBody>
      </p:sp>
      <p:sp>
        <p:nvSpPr>
          <p:cNvPr id="2200" name="Google Shape;2200;p40"/>
          <p:cNvSpPr txBox="1">
            <a:spLocks noGrp="1"/>
          </p:cNvSpPr>
          <p:nvPr>
            <p:ph type="subTitle" idx="5"/>
          </p:nvPr>
        </p:nvSpPr>
        <p:spPr>
          <a:xfrm>
            <a:off x="1024128" y="2814591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600">
                <a:solidFill>
                  <a:schemeClr val="dk2"/>
                </a:solidFill>
                <a:latin typeface="Barlow Semi Condensed"/>
                <a:sym typeface="Barlow Semi Condensed"/>
              </a:rPr>
              <a:t>Le prestazioni dei pannelli calano nel tempo</a:t>
            </a:r>
          </a:p>
        </p:txBody>
      </p:sp>
      <p:sp>
        <p:nvSpPr>
          <p:cNvPr id="2201" name="Google Shape;2201;p40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Pulizia trascurata dai clienti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4" name="Sottotitolo 43">
            <a:extLst>
              <a:ext uri="{FF2B5EF4-FFF2-40B4-BE49-F238E27FC236}">
                <a16:creationId xmlns:a16="http://schemas.microsoft.com/office/drawing/2014/main" id="{8A91FFFB-2C25-53C9-F2AD-D49BAD7FAC31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937504" y="2414016"/>
            <a:ext cx="1938147" cy="329100"/>
          </a:xfrm>
        </p:spPr>
        <p:txBody>
          <a:bodyPr/>
          <a:lstStyle/>
          <a:p>
            <a:r>
              <a:rPr lang="it-IT"/>
              <a:t>L’efficienza</a:t>
            </a:r>
          </a:p>
        </p:txBody>
      </p:sp>
      <p:grpSp>
        <p:nvGrpSpPr>
          <p:cNvPr id="6" name="Google Shape;13959;p77">
            <a:extLst>
              <a:ext uri="{FF2B5EF4-FFF2-40B4-BE49-F238E27FC236}">
                <a16:creationId xmlns:a16="http://schemas.microsoft.com/office/drawing/2014/main" id="{55166CC7-8385-2907-5B1E-03C01529BB4E}"/>
              </a:ext>
            </a:extLst>
          </p:cNvPr>
          <p:cNvGrpSpPr/>
          <p:nvPr/>
        </p:nvGrpSpPr>
        <p:grpSpPr>
          <a:xfrm>
            <a:off x="1723442" y="2023932"/>
            <a:ext cx="366269" cy="366269"/>
            <a:chOff x="-61783350" y="2297100"/>
            <a:chExt cx="316650" cy="316650"/>
          </a:xfrm>
        </p:grpSpPr>
        <p:sp>
          <p:nvSpPr>
            <p:cNvPr id="7" name="Google Shape;13960;p77">
              <a:extLst>
                <a:ext uri="{FF2B5EF4-FFF2-40B4-BE49-F238E27FC236}">
                  <a16:creationId xmlns:a16="http://schemas.microsoft.com/office/drawing/2014/main" id="{797A5B6A-AE99-A467-9DBD-21EBE554B5A8}"/>
                </a:ext>
              </a:extLst>
            </p:cNvPr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961;p77">
              <a:extLst>
                <a:ext uri="{FF2B5EF4-FFF2-40B4-BE49-F238E27FC236}">
                  <a16:creationId xmlns:a16="http://schemas.microsoft.com/office/drawing/2014/main" id="{DD7BB80A-C666-45D4-D472-D1B8196693A9}"/>
                </a:ext>
              </a:extLst>
            </p:cNvPr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0" name="Google Shape;14208;p78">
            <a:extLst>
              <a:ext uri="{FF2B5EF4-FFF2-40B4-BE49-F238E27FC236}">
                <a16:creationId xmlns:a16="http://schemas.microsoft.com/office/drawing/2014/main" id="{F574AA3A-9F81-4681-BB6D-D82DEAA9288F}"/>
              </a:ext>
            </a:extLst>
          </p:cNvPr>
          <p:cNvGrpSpPr/>
          <p:nvPr/>
        </p:nvGrpSpPr>
        <p:grpSpPr>
          <a:xfrm>
            <a:off x="4366686" y="2037296"/>
            <a:ext cx="366963" cy="352768"/>
            <a:chOff x="-31889075" y="2658950"/>
            <a:chExt cx="302475" cy="290775"/>
          </a:xfrm>
        </p:grpSpPr>
        <p:sp>
          <p:nvSpPr>
            <p:cNvPr id="2221" name="Google Shape;14209;p78">
              <a:extLst>
                <a:ext uri="{FF2B5EF4-FFF2-40B4-BE49-F238E27FC236}">
                  <a16:creationId xmlns:a16="http://schemas.microsoft.com/office/drawing/2014/main" id="{C0F2644D-0F54-61AD-AE50-5F107736B386}"/>
                </a:ext>
              </a:extLst>
            </p:cNvPr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14210;p78">
              <a:extLst>
                <a:ext uri="{FF2B5EF4-FFF2-40B4-BE49-F238E27FC236}">
                  <a16:creationId xmlns:a16="http://schemas.microsoft.com/office/drawing/2014/main" id="{F7DDDE7B-5C35-B094-B065-45BA738D3E6F}"/>
                </a:ext>
              </a:extLst>
            </p:cNvPr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13613;p76">
            <a:extLst>
              <a:ext uri="{FF2B5EF4-FFF2-40B4-BE49-F238E27FC236}">
                <a16:creationId xmlns:a16="http://schemas.microsoft.com/office/drawing/2014/main" id="{0791CB3F-548C-2968-36B1-B131840A4EA3}"/>
              </a:ext>
            </a:extLst>
          </p:cNvPr>
          <p:cNvSpPr/>
          <p:nvPr/>
        </p:nvSpPr>
        <p:spPr>
          <a:xfrm>
            <a:off x="7104185" y="2029292"/>
            <a:ext cx="268977" cy="373766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" name="Google Shape;2694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Un po’ di numeri…</a:t>
            </a:r>
            <a:endParaRPr/>
          </a:p>
        </p:txBody>
      </p:sp>
      <p:sp>
        <p:nvSpPr>
          <p:cNvPr id="2695" name="Google Shape;2695;p49"/>
          <p:cNvSpPr txBox="1"/>
          <p:nvPr/>
        </p:nvSpPr>
        <p:spPr>
          <a:xfrm>
            <a:off x="1043742" y="1328340"/>
            <a:ext cx="2749703" cy="764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utenti riferiscono un importante </a:t>
            </a:r>
            <a:r>
              <a:rPr lang="en" sz="1600" b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calo dell'efficienza</a:t>
            </a:r>
            <a:endParaRPr lang="en" sz="1600" b="1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</a:endParaRPr>
          </a:p>
        </p:txBody>
      </p:sp>
      <p:sp>
        <p:nvSpPr>
          <p:cNvPr id="2696" name="Google Shape;2696;p49"/>
          <p:cNvSpPr txBox="1"/>
          <p:nvPr/>
        </p:nvSpPr>
        <p:spPr>
          <a:xfrm>
            <a:off x="5399621" y="1328340"/>
            <a:ext cx="2749703" cy="764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rPr>
              <a:t>si rivolgono a </a:t>
            </a:r>
            <a:r>
              <a:rPr lang="en" sz="1600" b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rPr>
              <a:t>specialisti</a:t>
            </a:r>
            <a:r>
              <a:rPr lang="en"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rPr>
              <a:t> nell'ambito</a:t>
            </a:r>
          </a:p>
        </p:txBody>
      </p:sp>
      <p:sp>
        <p:nvSpPr>
          <p:cNvPr id="2697" name="Google Shape;2697;p49"/>
          <p:cNvSpPr txBox="1"/>
          <p:nvPr/>
        </p:nvSpPr>
        <p:spPr>
          <a:xfrm>
            <a:off x="3199380" y="3714128"/>
            <a:ext cx="2749703" cy="764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utenti che non effettuano </a:t>
            </a:r>
            <a:r>
              <a:rPr lang="en" sz="1600" b="1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mai</a:t>
            </a:r>
            <a:r>
              <a:rPr lang="en"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la pulizia</a:t>
            </a:r>
            <a:endParaRPr lang="en" sz="160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</a:endParaRPr>
          </a:p>
        </p:txBody>
      </p:sp>
      <p:cxnSp>
        <p:nvCxnSpPr>
          <p:cNvPr id="2706" name="Google Shape;2706;p49"/>
          <p:cNvCxnSpPr/>
          <p:nvPr/>
        </p:nvCxnSpPr>
        <p:spPr>
          <a:xfrm>
            <a:off x="4571051" y="3272052"/>
            <a:ext cx="0" cy="43101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07" name="Google Shape;2707;p49"/>
          <p:cNvGrpSpPr/>
          <p:nvPr/>
        </p:nvGrpSpPr>
        <p:grpSpPr>
          <a:xfrm>
            <a:off x="3962866" y="2318447"/>
            <a:ext cx="1217946" cy="1182831"/>
            <a:chOff x="3347725" y="2480342"/>
            <a:chExt cx="810032" cy="810032"/>
          </a:xfrm>
        </p:grpSpPr>
        <p:sp>
          <p:nvSpPr>
            <p:cNvPr id="2705" name="Google Shape;2705;p49"/>
            <p:cNvSpPr/>
            <p:nvPr/>
          </p:nvSpPr>
          <p:spPr>
            <a:xfrm>
              <a:off x="3347725" y="2480342"/>
              <a:ext cx="810032" cy="810032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9"/>
            <p:cNvSpPr/>
            <p:nvPr/>
          </p:nvSpPr>
          <p:spPr>
            <a:xfrm>
              <a:off x="3451091" y="2583719"/>
              <a:ext cx="603490" cy="60349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09" name="Google Shape;2709;p49"/>
          <p:cNvCxnSpPr>
            <a:stCxn id="2710" idx="0"/>
          </p:cNvCxnSpPr>
          <p:nvPr/>
        </p:nvCxnSpPr>
        <p:spPr>
          <a:xfrm rot="10800000">
            <a:off x="6773405" y="1991573"/>
            <a:ext cx="0" cy="477558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11" name="Google Shape;2711;p49"/>
          <p:cNvGrpSpPr/>
          <p:nvPr/>
        </p:nvGrpSpPr>
        <p:grpSpPr>
          <a:xfrm>
            <a:off x="6164296" y="2317979"/>
            <a:ext cx="1217932" cy="1182818"/>
            <a:chOff x="4987056" y="2480342"/>
            <a:chExt cx="808956" cy="808956"/>
          </a:xfrm>
        </p:grpSpPr>
        <p:sp>
          <p:nvSpPr>
            <p:cNvPr id="2712" name="Google Shape;2712;p49"/>
            <p:cNvSpPr/>
            <p:nvPr/>
          </p:nvSpPr>
          <p:spPr>
            <a:xfrm>
              <a:off x="4987056" y="2480342"/>
              <a:ext cx="808956" cy="808956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9"/>
            <p:cNvSpPr/>
            <p:nvPr/>
          </p:nvSpPr>
          <p:spPr>
            <a:xfrm>
              <a:off x="5090423" y="2583719"/>
              <a:ext cx="602414" cy="602414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17" name="Google Shape;2717;p49"/>
          <p:cNvCxnSpPr>
            <a:stCxn id="2718" idx="0"/>
          </p:cNvCxnSpPr>
          <p:nvPr/>
        </p:nvCxnSpPr>
        <p:spPr>
          <a:xfrm rot="10800000">
            <a:off x="2414576" y="1991727"/>
            <a:ext cx="0" cy="47791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719" name="Google Shape;2719;p49"/>
          <p:cNvGrpSpPr/>
          <p:nvPr/>
        </p:nvGrpSpPr>
        <p:grpSpPr>
          <a:xfrm>
            <a:off x="1805379" y="2318495"/>
            <a:ext cx="1217986" cy="1183318"/>
            <a:chOff x="1708681" y="2480698"/>
            <a:chExt cx="809125" cy="809432"/>
          </a:xfrm>
        </p:grpSpPr>
        <p:sp>
          <p:nvSpPr>
            <p:cNvPr id="2704" name="Google Shape;2704;p49"/>
            <p:cNvSpPr/>
            <p:nvPr/>
          </p:nvSpPr>
          <p:spPr>
            <a:xfrm>
              <a:off x="1708681" y="2480698"/>
              <a:ext cx="809125" cy="809432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9"/>
            <p:cNvSpPr/>
            <p:nvPr/>
          </p:nvSpPr>
          <p:spPr>
            <a:xfrm>
              <a:off x="1812063" y="2584091"/>
              <a:ext cx="602631" cy="602631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0" name="Google Shape;2720;p49"/>
          <p:cNvSpPr/>
          <p:nvPr/>
        </p:nvSpPr>
        <p:spPr>
          <a:xfrm>
            <a:off x="2364638" y="1973375"/>
            <a:ext cx="98867" cy="96017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2721;p49"/>
          <p:cNvSpPr/>
          <p:nvPr/>
        </p:nvSpPr>
        <p:spPr>
          <a:xfrm>
            <a:off x="6723887" y="1973374"/>
            <a:ext cx="98867" cy="96017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49"/>
          <p:cNvSpPr/>
          <p:nvPr/>
        </p:nvSpPr>
        <p:spPr>
          <a:xfrm>
            <a:off x="4520957" y="3703064"/>
            <a:ext cx="98867" cy="96017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49"/>
          <p:cNvSpPr txBox="1"/>
          <p:nvPr/>
        </p:nvSpPr>
        <p:spPr>
          <a:xfrm>
            <a:off x="1982235" y="2715684"/>
            <a:ext cx="872709" cy="341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</a:rPr>
              <a:t>46%</a:t>
            </a:r>
          </a:p>
        </p:txBody>
      </p:sp>
      <p:sp>
        <p:nvSpPr>
          <p:cNvPr id="2725" name="Google Shape;2725;p49"/>
          <p:cNvSpPr txBox="1"/>
          <p:nvPr/>
        </p:nvSpPr>
        <p:spPr>
          <a:xfrm>
            <a:off x="4137873" y="2740139"/>
            <a:ext cx="872709" cy="341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</a:rPr>
              <a:t>54%</a:t>
            </a:r>
          </a:p>
        </p:txBody>
      </p:sp>
      <p:sp>
        <p:nvSpPr>
          <p:cNvPr id="2726" name="Google Shape;2726;p49"/>
          <p:cNvSpPr txBox="1"/>
          <p:nvPr/>
        </p:nvSpPr>
        <p:spPr>
          <a:xfrm>
            <a:off x="6338114" y="2740139"/>
            <a:ext cx="872709" cy="341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800">
                <a:solidFill>
                  <a:schemeClr val="lt1"/>
                </a:solidFill>
                <a:latin typeface="Barlow Semi Condensed Medium"/>
                <a:ea typeface="Barlow Semi Condensed Medium"/>
                <a:cs typeface="Barlow Semi Condensed Medium"/>
              </a:rPr>
              <a:t>84%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p61"/>
          <p:cNvSpPr txBox="1">
            <a:spLocks noGrp="1"/>
          </p:cNvSpPr>
          <p:nvPr>
            <p:ph type="title"/>
          </p:nvPr>
        </p:nvSpPr>
        <p:spPr>
          <a:xfrm>
            <a:off x="723750" y="29070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/>
              <a:t>I principali competitors</a:t>
            </a:r>
            <a:endParaRPr/>
          </a:p>
        </p:txBody>
      </p:sp>
      <p:sp>
        <p:nvSpPr>
          <p:cNvPr id="3506" name="Google Shape;3506;p61"/>
          <p:cNvSpPr txBox="1">
            <a:spLocks noGrp="1"/>
          </p:cNvSpPr>
          <p:nvPr>
            <p:ph type="subTitle" idx="4294967295"/>
          </p:nvPr>
        </p:nvSpPr>
        <p:spPr>
          <a:xfrm>
            <a:off x="1508760" y="4586288"/>
            <a:ext cx="2328863" cy="3333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rgbClr val="5691B9"/>
                </a:solidFill>
              </a:rPr>
              <a:t>MIT</a:t>
            </a:r>
          </a:p>
        </p:txBody>
      </p:sp>
      <p:sp>
        <p:nvSpPr>
          <p:cNvPr id="10" name="Google Shape;3506;p61">
            <a:extLst>
              <a:ext uri="{FF2B5EF4-FFF2-40B4-BE49-F238E27FC236}">
                <a16:creationId xmlns:a16="http://schemas.microsoft.com/office/drawing/2014/main" id="{E1FFF78E-C81A-EA7E-12C4-F825FE66AF2D}"/>
              </a:ext>
            </a:extLst>
          </p:cNvPr>
          <p:cNvSpPr txBox="1">
            <a:spLocks/>
          </p:cNvSpPr>
          <p:nvPr/>
        </p:nvSpPr>
        <p:spPr>
          <a:xfrm>
            <a:off x="5090786" y="4585815"/>
            <a:ext cx="2328540" cy="333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800">
                <a:solidFill>
                  <a:srgbClr val="5691B9"/>
                </a:solidFill>
              </a:rPr>
              <a:t>Fraunhofer IWS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3AC595D-8130-F13F-D648-D75E5B65A8E7}"/>
              </a:ext>
            </a:extLst>
          </p:cNvPr>
          <p:cNvSpPr/>
          <p:nvPr/>
        </p:nvSpPr>
        <p:spPr>
          <a:xfrm>
            <a:off x="4766937" y="987339"/>
            <a:ext cx="2976239" cy="3522018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rgbClr val="77C6F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157A1D9-479E-B3A0-78B2-77854F16ABC1}"/>
              </a:ext>
            </a:extLst>
          </p:cNvPr>
          <p:cNvSpPr/>
          <p:nvPr/>
        </p:nvSpPr>
        <p:spPr>
          <a:xfrm>
            <a:off x="1482746" y="987339"/>
            <a:ext cx="2389441" cy="3522018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rgbClr val="77C6F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65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67000"/>
              </a:schemeClr>
            </a:gs>
            <a:gs pos="60000">
              <a:schemeClr val="accent2">
                <a:lumMod val="97000"/>
                <a:lumOff val="3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0" scaled="0"/>
          <a:tileRect/>
        </a:gradFill>
        <a:effectLst/>
      </p:bgPr>
    </p:bg>
    <p:spTree>
      <p:nvGrpSpPr>
        <p:cNvPr id="1" name="Shape 3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edificio, Rettangolo, schermata, muro&#10;&#10;Descrizione generata automaticamente">
            <a:extLst>
              <a:ext uri="{FF2B5EF4-FFF2-40B4-BE49-F238E27FC236}">
                <a16:creationId xmlns:a16="http://schemas.microsoft.com/office/drawing/2014/main" id="{905BB1AD-58A7-28E9-D0C0-1F73E8AA52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57" r="16025" b="12915"/>
          <a:stretch/>
        </p:blipFill>
        <p:spPr>
          <a:xfrm rot="5400000">
            <a:off x="5429221" y="1183690"/>
            <a:ext cx="4226566" cy="2639099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5" name="Immagine 4" descr="Immagine che contiene testo, interno, muro, pavimento&#10;&#10;Descrizione generata automaticamente">
            <a:extLst>
              <a:ext uri="{FF2B5EF4-FFF2-40B4-BE49-F238E27FC236}">
                <a16:creationId xmlns:a16="http://schemas.microsoft.com/office/drawing/2014/main" id="{302DB0DB-ABAF-43A4-3981-1664BADFC1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724" t="35348" r="40213" b="26101"/>
          <a:stretch/>
        </p:blipFill>
        <p:spPr>
          <a:xfrm>
            <a:off x="383242" y="2348564"/>
            <a:ext cx="5490087" cy="224155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7" name="Google Shape;2195;p40">
            <a:extLst>
              <a:ext uri="{FF2B5EF4-FFF2-40B4-BE49-F238E27FC236}">
                <a16:creationId xmlns:a16="http://schemas.microsoft.com/office/drawing/2014/main" id="{9051E7EC-31E0-C9CC-5CB6-A52A8186CE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05225" y="849524"/>
            <a:ext cx="1969985" cy="8246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Osmos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90;p36">
            <a:extLst>
              <a:ext uri="{FF2B5EF4-FFF2-40B4-BE49-F238E27FC236}">
                <a16:creationId xmlns:a16="http://schemas.microsoft.com/office/drawing/2014/main" id="{2A98BF49-73E1-7E4D-A926-240345E7D65E}"/>
              </a:ext>
            </a:extLst>
          </p:cNvPr>
          <p:cNvSpPr txBox="1">
            <a:spLocks/>
          </p:cNvSpPr>
          <p:nvPr/>
        </p:nvSpPr>
        <p:spPr>
          <a:xfrm>
            <a:off x="2532888" y="446732"/>
            <a:ext cx="408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it-IT"/>
              <a:t>P</a:t>
            </a:r>
            <a:r>
              <a:rPr lang="en"/>
              <a:t>erchè Osmos?</a:t>
            </a:r>
          </a:p>
        </p:txBody>
      </p:sp>
      <p:sp>
        <p:nvSpPr>
          <p:cNvPr id="5" name="Google Shape;2225;p41">
            <a:extLst>
              <a:ext uri="{FF2B5EF4-FFF2-40B4-BE49-F238E27FC236}">
                <a16:creationId xmlns:a16="http://schemas.microsoft.com/office/drawing/2014/main" id="{86C6C7D2-BD5E-7EFD-B93C-A0E37EC3F78B}"/>
              </a:ext>
            </a:extLst>
          </p:cNvPr>
          <p:cNvSpPr txBox="1">
            <a:spLocks/>
          </p:cNvSpPr>
          <p:nvPr/>
        </p:nvSpPr>
        <p:spPr>
          <a:xfrm>
            <a:off x="1709928" y="1545336"/>
            <a:ext cx="2453194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marL="0" indent="0">
              <a:buFont typeface="Barlow Semi Condensed Medium"/>
              <a:buNone/>
            </a:pPr>
            <a:r>
              <a:rPr lang="it-IT" sz="1800">
                <a:solidFill>
                  <a:schemeClr val="accent1"/>
                </a:solidFill>
                <a:latin typeface="Barlow Semi Condensed Medium" panose="00000606000000000000" pitchFamily="2" charset="0"/>
              </a:rPr>
              <a:t>Nessuna preoccupazione</a:t>
            </a:r>
            <a:endParaRPr lang="it-IT">
              <a:latin typeface="Barlow Semi Condensed Medium" panose="00000606000000000000" pitchFamily="2" charset="0"/>
            </a:endParaRPr>
          </a:p>
        </p:txBody>
      </p:sp>
      <p:sp>
        <p:nvSpPr>
          <p:cNvPr id="10" name="Google Shape;2226;p41">
            <a:extLst>
              <a:ext uri="{FF2B5EF4-FFF2-40B4-BE49-F238E27FC236}">
                <a16:creationId xmlns:a16="http://schemas.microsoft.com/office/drawing/2014/main" id="{2574FA97-F3D1-EB52-9BAD-DCC6380326A8}"/>
              </a:ext>
            </a:extLst>
          </p:cNvPr>
          <p:cNvSpPr txBox="1">
            <a:spLocks/>
          </p:cNvSpPr>
          <p:nvPr/>
        </p:nvSpPr>
        <p:spPr>
          <a:xfrm>
            <a:off x="1709928" y="1938528"/>
            <a:ext cx="2357738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" sz="1600">
                <a:latin typeface="Barlow Semi Condensed" panose="00000506000000000000" pitchFamily="2" charset="0"/>
                <a:sym typeface="Wingdings" panose="05000000000000000000" pitchFamily="2" charset="2"/>
              </a:rPr>
              <a:t>Gestione automatica, il cliente non deve fare nulla</a:t>
            </a:r>
          </a:p>
        </p:txBody>
      </p:sp>
      <p:sp>
        <p:nvSpPr>
          <p:cNvPr id="11" name="Google Shape;2227;p41">
            <a:extLst>
              <a:ext uri="{FF2B5EF4-FFF2-40B4-BE49-F238E27FC236}">
                <a16:creationId xmlns:a16="http://schemas.microsoft.com/office/drawing/2014/main" id="{60D6B09B-E2F5-6A86-BD02-B0E93368DFB9}"/>
              </a:ext>
            </a:extLst>
          </p:cNvPr>
          <p:cNvSpPr txBox="1">
            <a:spLocks/>
          </p:cNvSpPr>
          <p:nvPr/>
        </p:nvSpPr>
        <p:spPr>
          <a:xfrm>
            <a:off x="5468112" y="1545336"/>
            <a:ext cx="2556056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800">
                <a:solidFill>
                  <a:schemeClr val="accent1"/>
                </a:solidFill>
                <a:latin typeface="Barlow Semi Condensed Medium" panose="00000606000000000000" pitchFamily="2" charset="0"/>
              </a:rPr>
              <a:t>La migliore alternativa</a:t>
            </a:r>
            <a:endParaRPr lang="it-IT">
              <a:latin typeface="Barlow Semi Condensed Medium" panose="00000606000000000000" pitchFamily="2" charset="0"/>
            </a:endParaRPr>
          </a:p>
        </p:txBody>
      </p:sp>
      <p:sp>
        <p:nvSpPr>
          <p:cNvPr id="12" name="Google Shape;2228;p41">
            <a:extLst>
              <a:ext uri="{FF2B5EF4-FFF2-40B4-BE49-F238E27FC236}">
                <a16:creationId xmlns:a16="http://schemas.microsoft.com/office/drawing/2014/main" id="{D370B337-187D-0CD1-3E69-56A2EC17EC89}"/>
              </a:ext>
            </a:extLst>
          </p:cNvPr>
          <p:cNvSpPr txBox="1">
            <a:spLocks/>
          </p:cNvSpPr>
          <p:nvPr/>
        </p:nvSpPr>
        <p:spPr>
          <a:xfrm>
            <a:off x="5468111" y="1938528"/>
            <a:ext cx="2106963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it-IT" sz="1600">
                <a:latin typeface="Barlow Semi Condensed" panose="00000506000000000000" pitchFamily="2" charset="0"/>
                <a:sym typeface="Wingdings" panose="05000000000000000000" pitchFamily="2" charset="2"/>
              </a:rPr>
              <a:t>P</a:t>
            </a:r>
            <a:r>
              <a:rPr lang="en" sz="1600">
                <a:latin typeface="Barlow Semi Condensed" panose="00000506000000000000" pitchFamily="2" charset="0"/>
                <a:sym typeface="Wingdings" panose="05000000000000000000" pitchFamily="2" charset="2"/>
              </a:rPr>
              <a:t>iù economici delle altre soluzioni esistenti</a:t>
            </a:r>
          </a:p>
        </p:txBody>
      </p:sp>
      <p:sp>
        <p:nvSpPr>
          <p:cNvPr id="13" name="Google Shape;2229;p41">
            <a:extLst>
              <a:ext uri="{FF2B5EF4-FFF2-40B4-BE49-F238E27FC236}">
                <a16:creationId xmlns:a16="http://schemas.microsoft.com/office/drawing/2014/main" id="{3B2750A6-15A1-43F9-3739-CC01D12A420B}"/>
              </a:ext>
            </a:extLst>
          </p:cNvPr>
          <p:cNvSpPr txBox="1">
            <a:spLocks/>
          </p:cNvSpPr>
          <p:nvPr/>
        </p:nvSpPr>
        <p:spPr>
          <a:xfrm>
            <a:off x="2825496" y="3200400"/>
            <a:ext cx="2453194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800">
                <a:solidFill>
                  <a:schemeClr val="accent1"/>
                </a:solidFill>
                <a:latin typeface="Barlow Semi Condensed Medium" panose="00000606000000000000" pitchFamily="2" charset="0"/>
              </a:rPr>
              <a:t>Naturale estensione</a:t>
            </a:r>
            <a:endParaRPr lang="it-IT" sz="1800">
              <a:latin typeface="Barlow Semi Condensed Medium" panose="00000606000000000000" pitchFamily="2" charset="0"/>
            </a:endParaRPr>
          </a:p>
        </p:txBody>
      </p:sp>
      <p:sp>
        <p:nvSpPr>
          <p:cNvPr id="14" name="Google Shape;2230;p41">
            <a:extLst>
              <a:ext uri="{FF2B5EF4-FFF2-40B4-BE49-F238E27FC236}">
                <a16:creationId xmlns:a16="http://schemas.microsoft.com/office/drawing/2014/main" id="{E53632D2-857C-E2BC-120B-64BBD3290A80}"/>
              </a:ext>
            </a:extLst>
          </p:cNvPr>
          <p:cNvSpPr txBox="1">
            <a:spLocks/>
          </p:cNvSpPr>
          <p:nvPr/>
        </p:nvSpPr>
        <p:spPr>
          <a:xfrm>
            <a:off x="2825496" y="3593592"/>
            <a:ext cx="2137716" cy="8891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" sz="1600">
                <a:latin typeface="Barlow Semi Condensed" panose="00000506000000000000" pitchFamily="2" charset="0"/>
                <a:sym typeface="Wingdings" panose="05000000000000000000" pitchFamily="2" charset="2"/>
              </a:rPr>
              <a:t>Cooperazione con le tecnologie già presenti</a:t>
            </a:r>
          </a:p>
        </p:txBody>
      </p:sp>
      <p:sp>
        <p:nvSpPr>
          <p:cNvPr id="15" name="Google Shape;2231;p41">
            <a:extLst>
              <a:ext uri="{FF2B5EF4-FFF2-40B4-BE49-F238E27FC236}">
                <a16:creationId xmlns:a16="http://schemas.microsoft.com/office/drawing/2014/main" id="{FC7228CE-2C05-A9E7-D68D-0FD13D4B7F49}"/>
              </a:ext>
            </a:extLst>
          </p:cNvPr>
          <p:cNvSpPr txBox="1">
            <a:spLocks/>
          </p:cNvSpPr>
          <p:nvPr/>
        </p:nvSpPr>
        <p:spPr>
          <a:xfrm>
            <a:off x="6464808" y="3200400"/>
            <a:ext cx="1993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t-IT" sz="1800">
                <a:solidFill>
                  <a:schemeClr val="accent1"/>
                </a:solidFill>
                <a:latin typeface="Barlow Semi Condensed Medium" panose="00000606000000000000" pitchFamily="2" charset="0"/>
              </a:rPr>
              <a:t>Vantaggi economici</a:t>
            </a:r>
            <a:endParaRPr lang="it-IT">
              <a:latin typeface="Barlow Semi Condensed Medium" panose="00000606000000000000" pitchFamily="2" charset="0"/>
            </a:endParaRPr>
          </a:p>
        </p:txBody>
      </p:sp>
      <p:sp>
        <p:nvSpPr>
          <p:cNvPr id="16" name="Google Shape;2234;p41">
            <a:extLst>
              <a:ext uri="{FF2B5EF4-FFF2-40B4-BE49-F238E27FC236}">
                <a16:creationId xmlns:a16="http://schemas.microsoft.com/office/drawing/2014/main" id="{5040F158-8AA7-B647-9E49-7A007D2B1BDF}"/>
              </a:ext>
            </a:extLst>
          </p:cNvPr>
          <p:cNvSpPr txBox="1"/>
          <p:nvPr/>
        </p:nvSpPr>
        <p:spPr>
          <a:xfrm>
            <a:off x="1623369" y="33558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03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7" name="Google Shape;2235;p41">
            <a:extLst>
              <a:ext uri="{FF2B5EF4-FFF2-40B4-BE49-F238E27FC236}">
                <a16:creationId xmlns:a16="http://schemas.microsoft.com/office/drawing/2014/main" id="{8DAFDC1B-D6FF-DD4A-7C0A-F370880C4130}"/>
              </a:ext>
            </a:extLst>
          </p:cNvPr>
          <p:cNvSpPr txBox="1"/>
          <p:nvPr/>
        </p:nvSpPr>
        <p:spPr>
          <a:xfrm>
            <a:off x="5263298" y="33558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04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8" name="Google Shape;2236;p41">
            <a:extLst>
              <a:ext uri="{FF2B5EF4-FFF2-40B4-BE49-F238E27FC236}">
                <a16:creationId xmlns:a16="http://schemas.microsoft.com/office/drawing/2014/main" id="{6CDAFC4A-4313-BB60-35FC-284F7B9F659E}"/>
              </a:ext>
            </a:extLst>
          </p:cNvPr>
          <p:cNvSpPr txBox="1"/>
          <p:nvPr/>
        </p:nvSpPr>
        <p:spPr>
          <a:xfrm>
            <a:off x="4268116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9" name="Google Shape;2233;p41">
            <a:extLst>
              <a:ext uri="{FF2B5EF4-FFF2-40B4-BE49-F238E27FC236}">
                <a16:creationId xmlns:a16="http://schemas.microsoft.com/office/drawing/2014/main" id="{31323B29-37AC-FC73-0D68-DD328C8D3002}"/>
              </a:ext>
            </a:extLst>
          </p:cNvPr>
          <p:cNvSpPr txBox="1"/>
          <p:nvPr/>
        </p:nvSpPr>
        <p:spPr>
          <a:xfrm>
            <a:off x="512064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0" name="Google Shape;2232;p41">
            <a:extLst>
              <a:ext uri="{FF2B5EF4-FFF2-40B4-BE49-F238E27FC236}">
                <a16:creationId xmlns:a16="http://schemas.microsoft.com/office/drawing/2014/main" id="{A561A3C5-F48D-7BB8-A5B7-AB1A0BF00087}"/>
              </a:ext>
            </a:extLst>
          </p:cNvPr>
          <p:cNvSpPr txBox="1">
            <a:spLocks/>
          </p:cNvSpPr>
          <p:nvPr/>
        </p:nvSpPr>
        <p:spPr>
          <a:xfrm>
            <a:off x="6464807" y="3593592"/>
            <a:ext cx="2264413" cy="8891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" sz="1600">
                <a:latin typeface="Barlow Semi Condensed" panose="00000506000000000000" pitchFamily="2" charset="0"/>
                <a:sym typeface="Wingdings" panose="05000000000000000000" pitchFamily="2" charset="2"/>
              </a:rPr>
              <a:t>Ritorno dell’investimento con riduzione del costo di pulizia</a:t>
            </a:r>
            <a:endParaRPr lang="en" sz="1600">
              <a:latin typeface="Barlow Semi Condensed" panose="00000506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187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>
            <a:extLst>
              <a:ext uri="{FF2B5EF4-FFF2-40B4-BE49-F238E27FC236}">
                <a16:creationId xmlns:a16="http://schemas.microsoft.com/office/drawing/2014/main" id="{5C012A75-C6DD-6D97-B079-CFE2B8063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882" y="806124"/>
            <a:ext cx="6452839" cy="3428981"/>
          </a:xfrm>
          <a:prstGeom prst="rect">
            <a:avLst/>
          </a:prstGeom>
        </p:spPr>
      </p:pic>
      <p:sp>
        <p:nvSpPr>
          <p:cNvPr id="4" name="Google Shape;2196;p40">
            <a:extLst>
              <a:ext uri="{FF2B5EF4-FFF2-40B4-BE49-F238E27FC236}">
                <a16:creationId xmlns:a16="http://schemas.microsoft.com/office/drawing/2014/main" id="{521463D3-3320-FBD8-DF77-FCAE466B2AA2}"/>
              </a:ext>
            </a:extLst>
          </p:cNvPr>
          <p:cNvSpPr txBox="1">
            <a:spLocks/>
          </p:cNvSpPr>
          <p:nvPr/>
        </p:nvSpPr>
        <p:spPr>
          <a:xfrm>
            <a:off x="3166945" y="2414016"/>
            <a:ext cx="2759731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800">
                <a:solidFill>
                  <a:srgbClr val="77C6FC"/>
                </a:solidFill>
                <a:latin typeface="Barlow Semi Condensed Medium"/>
              </a:rPr>
              <a:t>I clienti</a:t>
            </a:r>
          </a:p>
        </p:txBody>
      </p:sp>
      <p:sp>
        <p:nvSpPr>
          <p:cNvPr id="5" name="Google Shape;2198;p40">
            <a:extLst>
              <a:ext uri="{FF2B5EF4-FFF2-40B4-BE49-F238E27FC236}">
                <a16:creationId xmlns:a16="http://schemas.microsoft.com/office/drawing/2014/main" id="{821FDD48-F3CD-3FE3-7DF1-120EF54251D8}"/>
              </a:ext>
            </a:extLst>
          </p:cNvPr>
          <p:cNvSpPr txBox="1">
            <a:spLocks/>
          </p:cNvSpPr>
          <p:nvPr/>
        </p:nvSpPr>
        <p:spPr>
          <a:xfrm>
            <a:off x="6403210" y="241401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800">
                <a:solidFill>
                  <a:srgbClr val="77C6FC"/>
                </a:solidFill>
                <a:latin typeface="Barlow Semi Condensed Medium"/>
              </a:rPr>
              <a:t>I partner</a:t>
            </a:r>
          </a:p>
        </p:txBody>
      </p:sp>
      <p:sp>
        <p:nvSpPr>
          <p:cNvPr id="6" name="Google Shape;2199;p40">
            <a:extLst>
              <a:ext uri="{FF2B5EF4-FFF2-40B4-BE49-F238E27FC236}">
                <a16:creationId xmlns:a16="http://schemas.microsoft.com/office/drawing/2014/main" id="{B2AE8527-89E1-C6DC-0E82-F362C4C6BB8E}"/>
              </a:ext>
            </a:extLst>
          </p:cNvPr>
          <p:cNvSpPr txBox="1">
            <a:spLocks/>
          </p:cNvSpPr>
          <p:nvPr/>
        </p:nvSpPr>
        <p:spPr>
          <a:xfrm>
            <a:off x="3543995" y="2825496"/>
            <a:ext cx="200563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600">
                <a:solidFill>
                  <a:schemeClr val="dk2"/>
                </a:solidFill>
                <a:latin typeface="Barlow Semi Condensed" panose="00000506000000000000" pitchFamily="2" charset="0"/>
              </a:rPr>
              <a:t>Utenti privati e imprese</a:t>
            </a:r>
            <a:endParaRPr lang="en-US">
              <a:solidFill>
                <a:schemeClr val="dk2"/>
              </a:solidFill>
              <a:latin typeface="Barlow Semi Condensed" panose="00000506000000000000" pitchFamily="2" charset="0"/>
            </a:endParaRPr>
          </a:p>
        </p:txBody>
      </p:sp>
      <p:sp>
        <p:nvSpPr>
          <p:cNvPr id="7" name="Google Shape;2200;p40">
            <a:extLst>
              <a:ext uri="{FF2B5EF4-FFF2-40B4-BE49-F238E27FC236}">
                <a16:creationId xmlns:a16="http://schemas.microsoft.com/office/drawing/2014/main" id="{2F0C5104-48C0-4606-7263-B3154A650031}"/>
              </a:ext>
            </a:extLst>
          </p:cNvPr>
          <p:cNvSpPr txBox="1">
            <a:spLocks/>
          </p:cNvSpPr>
          <p:nvPr/>
        </p:nvSpPr>
        <p:spPr>
          <a:xfrm>
            <a:off x="1024128" y="2814591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>
                <a:latin typeface="Barlow Semi Condensed" panose="00000506000000000000" pitchFamily="2" charset="0"/>
              </a:rPr>
              <a:t>Mercato del fotovoltaico in continua crescita</a:t>
            </a:r>
          </a:p>
        </p:txBody>
      </p:sp>
      <p:sp>
        <p:nvSpPr>
          <p:cNvPr id="8" name="Google Shape;2201;p40">
            <a:extLst>
              <a:ext uri="{FF2B5EF4-FFF2-40B4-BE49-F238E27FC236}">
                <a16:creationId xmlns:a16="http://schemas.microsoft.com/office/drawing/2014/main" id="{B8B68697-A9A1-E5CA-17F4-0BE5209F1387}"/>
              </a:ext>
            </a:extLst>
          </p:cNvPr>
          <p:cNvSpPr txBox="1">
            <a:spLocks/>
          </p:cNvSpPr>
          <p:nvPr/>
        </p:nvSpPr>
        <p:spPr>
          <a:xfrm>
            <a:off x="6406926" y="2825496"/>
            <a:ext cx="17649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600">
                <a:latin typeface="Barlow Semi Condensed" panose="00000506000000000000" pitchFamily="2" charset="0"/>
              </a:rPr>
              <a:t>Collaborazioni con imprese fotovoltaiche</a:t>
            </a:r>
          </a:p>
        </p:txBody>
      </p:sp>
      <p:sp>
        <p:nvSpPr>
          <p:cNvPr id="9" name="Sottotitolo 43">
            <a:extLst>
              <a:ext uri="{FF2B5EF4-FFF2-40B4-BE49-F238E27FC236}">
                <a16:creationId xmlns:a16="http://schemas.microsoft.com/office/drawing/2014/main" id="{8523EF87-BD0F-6FD0-FFE3-0DD332F41F09}"/>
              </a:ext>
            </a:extLst>
          </p:cNvPr>
          <p:cNvSpPr txBox="1">
            <a:spLocks/>
          </p:cNvSpPr>
          <p:nvPr/>
        </p:nvSpPr>
        <p:spPr>
          <a:xfrm>
            <a:off x="817756" y="2414016"/>
            <a:ext cx="2126166" cy="329100"/>
          </a:xfrm>
          <a:prstGeom prst="rect">
            <a:avLst/>
          </a:prstGeom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t-IT" sz="1800">
                <a:solidFill>
                  <a:srgbClr val="77C6FC"/>
                </a:solidFill>
                <a:latin typeface="Barlow Semi Condensed Medium"/>
              </a:rPr>
              <a:t>Lo stato del mercato</a:t>
            </a:r>
          </a:p>
        </p:txBody>
      </p:sp>
      <p:sp>
        <p:nvSpPr>
          <p:cNvPr id="10" name="Google Shape;15227;p81">
            <a:extLst>
              <a:ext uri="{FF2B5EF4-FFF2-40B4-BE49-F238E27FC236}">
                <a16:creationId xmlns:a16="http://schemas.microsoft.com/office/drawing/2014/main" id="{6F88CA54-E62F-252C-3BB4-6304EFEDD81E}"/>
              </a:ext>
            </a:extLst>
          </p:cNvPr>
          <p:cNvSpPr/>
          <p:nvPr/>
        </p:nvSpPr>
        <p:spPr>
          <a:xfrm>
            <a:off x="1681901" y="2043805"/>
            <a:ext cx="420796" cy="421914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649" y="662"/>
                </a:moveTo>
                <a:cubicBezTo>
                  <a:pt x="10838" y="662"/>
                  <a:pt x="10996" y="820"/>
                  <a:pt x="10996" y="1009"/>
                </a:cubicBezTo>
                <a:cubicBezTo>
                  <a:pt x="10996" y="1198"/>
                  <a:pt x="10838" y="1355"/>
                  <a:pt x="10649" y="1355"/>
                </a:cubicBezTo>
                <a:lnTo>
                  <a:pt x="1040" y="1355"/>
                </a:lnTo>
                <a:cubicBezTo>
                  <a:pt x="851" y="1355"/>
                  <a:pt x="694" y="1198"/>
                  <a:pt x="694" y="1009"/>
                </a:cubicBezTo>
                <a:cubicBezTo>
                  <a:pt x="694" y="820"/>
                  <a:pt x="851" y="662"/>
                  <a:pt x="1040" y="662"/>
                </a:cubicBezTo>
                <a:close/>
                <a:moveTo>
                  <a:pt x="10303" y="2049"/>
                </a:moveTo>
                <a:lnTo>
                  <a:pt x="10303" y="7908"/>
                </a:lnTo>
                <a:cubicBezTo>
                  <a:pt x="10334" y="8097"/>
                  <a:pt x="10177" y="8255"/>
                  <a:pt x="9988" y="8255"/>
                </a:cubicBezTo>
                <a:lnTo>
                  <a:pt x="1702" y="8255"/>
                </a:lnTo>
                <a:cubicBezTo>
                  <a:pt x="1513" y="8255"/>
                  <a:pt x="1355" y="8097"/>
                  <a:pt x="1355" y="7908"/>
                </a:cubicBezTo>
                <a:lnTo>
                  <a:pt x="1355" y="2049"/>
                </a:lnTo>
                <a:close/>
                <a:moveTo>
                  <a:pt x="5797" y="10271"/>
                </a:moveTo>
                <a:cubicBezTo>
                  <a:pt x="5986" y="10271"/>
                  <a:pt x="6144" y="10429"/>
                  <a:pt x="6144" y="10618"/>
                </a:cubicBezTo>
                <a:cubicBezTo>
                  <a:pt x="6144" y="10807"/>
                  <a:pt x="5986" y="10964"/>
                  <a:pt x="5797" y="10964"/>
                </a:cubicBezTo>
                <a:cubicBezTo>
                  <a:pt x="5608" y="10964"/>
                  <a:pt x="5451" y="10807"/>
                  <a:pt x="5451" y="10618"/>
                </a:cubicBezTo>
                <a:cubicBezTo>
                  <a:pt x="5451" y="10429"/>
                  <a:pt x="5608" y="10271"/>
                  <a:pt x="5797" y="10271"/>
                </a:cubicBezTo>
                <a:close/>
                <a:moveTo>
                  <a:pt x="1040" y="1"/>
                </a:moveTo>
                <a:cubicBezTo>
                  <a:pt x="473" y="1"/>
                  <a:pt x="1" y="473"/>
                  <a:pt x="1" y="1009"/>
                </a:cubicBezTo>
                <a:cubicBezTo>
                  <a:pt x="1" y="1450"/>
                  <a:pt x="284" y="1828"/>
                  <a:pt x="694" y="1986"/>
                </a:cubicBezTo>
                <a:lnTo>
                  <a:pt x="694" y="7908"/>
                </a:lnTo>
                <a:cubicBezTo>
                  <a:pt x="694" y="8444"/>
                  <a:pt x="1166" y="8917"/>
                  <a:pt x="1702" y="8917"/>
                </a:cubicBezTo>
                <a:lnTo>
                  <a:pt x="5482" y="8917"/>
                </a:lnTo>
                <a:lnTo>
                  <a:pt x="5482" y="9673"/>
                </a:lnTo>
                <a:cubicBezTo>
                  <a:pt x="5104" y="9830"/>
                  <a:pt x="4821" y="10177"/>
                  <a:pt x="4821" y="10649"/>
                </a:cubicBezTo>
                <a:cubicBezTo>
                  <a:pt x="4821" y="11216"/>
                  <a:pt x="5293" y="11689"/>
                  <a:pt x="5829" y="11689"/>
                </a:cubicBezTo>
                <a:cubicBezTo>
                  <a:pt x="6396" y="11689"/>
                  <a:pt x="6869" y="11216"/>
                  <a:pt x="6869" y="10649"/>
                </a:cubicBezTo>
                <a:cubicBezTo>
                  <a:pt x="6869" y="10240"/>
                  <a:pt x="6585" y="9830"/>
                  <a:pt x="6207" y="9673"/>
                </a:cubicBezTo>
                <a:lnTo>
                  <a:pt x="6207" y="8917"/>
                </a:lnTo>
                <a:lnTo>
                  <a:pt x="10019" y="8917"/>
                </a:lnTo>
                <a:cubicBezTo>
                  <a:pt x="10555" y="8917"/>
                  <a:pt x="11027" y="8444"/>
                  <a:pt x="11027" y="7908"/>
                </a:cubicBezTo>
                <a:lnTo>
                  <a:pt x="11027" y="1986"/>
                </a:lnTo>
                <a:cubicBezTo>
                  <a:pt x="11405" y="1828"/>
                  <a:pt x="11657" y="1450"/>
                  <a:pt x="11657" y="1009"/>
                </a:cubicBezTo>
                <a:cubicBezTo>
                  <a:pt x="11657" y="473"/>
                  <a:pt x="11185" y="1"/>
                  <a:pt x="10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 Semi Condensed" panose="00000506000000000000" pitchFamily="2" charset="0"/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882390C8-4CFA-9B44-790D-B1956159F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995" y="414590"/>
            <a:ext cx="2811085" cy="594300"/>
          </a:xfrm>
          <a:prstGeom prst="rect">
            <a:avLst/>
          </a:prstGeom>
        </p:spPr>
      </p:pic>
      <p:sp>
        <p:nvSpPr>
          <p:cNvPr id="11" name="Google Shape;15228;p81">
            <a:extLst>
              <a:ext uri="{FF2B5EF4-FFF2-40B4-BE49-F238E27FC236}">
                <a16:creationId xmlns:a16="http://schemas.microsoft.com/office/drawing/2014/main" id="{AF186A5C-B943-928D-3A80-0E5DD5C8CADF}"/>
              </a:ext>
            </a:extLst>
          </p:cNvPr>
          <p:cNvSpPr/>
          <p:nvPr/>
        </p:nvSpPr>
        <p:spPr>
          <a:xfrm>
            <a:off x="1755824" y="2168910"/>
            <a:ext cx="272951" cy="122001"/>
          </a:xfrm>
          <a:custGeom>
            <a:avLst/>
            <a:gdLst/>
            <a:ahLst/>
            <a:cxnLst/>
            <a:rect l="l" t="t" r="r" b="b"/>
            <a:pathLst>
              <a:path w="7562" h="3380" extrusionOk="0">
                <a:moveTo>
                  <a:pt x="6553" y="0"/>
                </a:moveTo>
                <a:cubicBezTo>
                  <a:pt x="6144" y="0"/>
                  <a:pt x="6081" y="504"/>
                  <a:pt x="6427" y="662"/>
                </a:cubicBezTo>
                <a:lnTo>
                  <a:pt x="4474" y="2584"/>
                </a:lnTo>
                <a:lnTo>
                  <a:pt x="2647" y="788"/>
                </a:lnTo>
                <a:cubicBezTo>
                  <a:pt x="2584" y="725"/>
                  <a:pt x="2497" y="693"/>
                  <a:pt x="2410" y="693"/>
                </a:cubicBezTo>
                <a:cubicBezTo>
                  <a:pt x="2324" y="693"/>
                  <a:pt x="2237" y="725"/>
                  <a:pt x="2174" y="788"/>
                </a:cubicBezTo>
                <a:lnTo>
                  <a:pt x="126" y="2836"/>
                </a:lnTo>
                <a:cubicBezTo>
                  <a:pt x="0" y="2930"/>
                  <a:pt x="0" y="3182"/>
                  <a:pt x="126" y="3308"/>
                </a:cubicBezTo>
                <a:cubicBezTo>
                  <a:pt x="189" y="3356"/>
                  <a:pt x="276" y="3379"/>
                  <a:pt x="363" y="3379"/>
                </a:cubicBezTo>
                <a:cubicBezTo>
                  <a:pt x="449" y="3379"/>
                  <a:pt x="536" y="3356"/>
                  <a:pt x="599" y="3308"/>
                </a:cubicBezTo>
                <a:lnTo>
                  <a:pt x="2426" y="1481"/>
                </a:lnTo>
                <a:lnTo>
                  <a:pt x="4222" y="3308"/>
                </a:lnTo>
                <a:cubicBezTo>
                  <a:pt x="4285" y="3356"/>
                  <a:pt x="4372" y="3379"/>
                  <a:pt x="4458" y="3379"/>
                </a:cubicBezTo>
                <a:cubicBezTo>
                  <a:pt x="4545" y="3379"/>
                  <a:pt x="4632" y="3356"/>
                  <a:pt x="4695" y="3308"/>
                </a:cubicBezTo>
                <a:lnTo>
                  <a:pt x="6900" y="1134"/>
                </a:lnTo>
                <a:cubicBezTo>
                  <a:pt x="6931" y="1260"/>
                  <a:pt x="7057" y="1355"/>
                  <a:pt x="7215" y="1355"/>
                </a:cubicBezTo>
                <a:cubicBezTo>
                  <a:pt x="7404" y="1355"/>
                  <a:pt x="7562" y="1197"/>
                  <a:pt x="7562" y="1008"/>
                </a:cubicBezTo>
                <a:lnTo>
                  <a:pt x="7562" y="347"/>
                </a:lnTo>
                <a:cubicBezTo>
                  <a:pt x="7562" y="158"/>
                  <a:pt x="7467" y="0"/>
                  <a:pt x="72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 Semi Condensed" panose="00000506000000000000" pitchFamily="2" charset="0"/>
            </a:endParaRPr>
          </a:p>
        </p:txBody>
      </p:sp>
      <p:sp>
        <p:nvSpPr>
          <p:cNvPr id="12" name="Google Shape;15276;p81">
            <a:extLst>
              <a:ext uri="{FF2B5EF4-FFF2-40B4-BE49-F238E27FC236}">
                <a16:creationId xmlns:a16="http://schemas.microsoft.com/office/drawing/2014/main" id="{EE38B103-3CF7-176D-9B9E-EF073A30435E}"/>
              </a:ext>
            </a:extLst>
          </p:cNvPr>
          <p:cNvSpPr/>
          <p:nvPr/>
        </p:nvSpPr>
        <p:spPr>
          <a:xfrm flipH="1">
            <a:off x="4368939" y="2003399"/>
            <a:ext cx="409531" cy="410617"/>
          </a:xfrm>
          <a:custGeom>
            <a:avLst/>
            <a:gdLst/>
            <a:ahLst/>
            <a:cxnLst/>
            <a:rect l="l" t="t" r="r" b="b"/>
            <a:pathLst>
              <a:path w="10315" h="10343" extrusionOk="0">
                <a:moveTo>
                  <a:pt x="5102" y="670"/>
                </a:moveTo>
                <a:cubicBezTo>
                  <a:pt x="5604" y="670"/>
                  <a:pt x="6022" y="1088"/>
                  <a:pt x="6022" y="1562"/>
                </a:cubicBezTo>
                <a:cubicBezTo>
                  <a:pt x="6022" y="2063"/>
                  <a:pt x="5604" y="2481"/>
                  <a:pt x="5102" y="2481"/>
                </a:cubicBezTo>
                <a:cubicBezTo>
                  <a:pt x="4600" y="2481"/>
                  <a:pt x="4182" y="2063"/>
                  <a:pt x="4182" y="1562"/>
                </a:cubicBezTo>
                <a:cubicBezTo>
                  <a:pt x="4182" y="1088"/>
                  <a:pt x="4600" y="670"/>
                  <a:pt x="5102" y="670"/>
                </a:cubicBezTo>
                <a:close/>
                <a:moveTo>
                  <a:pt x="1757" y="1896"/>
                </a:moveTo>
                <a:cubicBezTo>
                  <a:pt x="2063" y="1896"/>
                  <a:pt x="2342" y="2175"/>
                  <a:pt x="2342" y="2481"/>
                </a:cubicBezTo>
                <a:cubicBezTo>
                  <a:pt x="2342" y="2788"/>
                  <a:pt x="2063" y="3067"/>
                  <a:pt x="1757" y="3067"/>
                </a:cubicBezTo>
                <a:cubicBezTo>
                  <a:pt x="1422" y="3067"/>
                  <a:pt x="1143" y="2788"/>
                  <a:pt x="1143" y="2481"/>
                </a:cubicBezTo>
                <a:cubicBezTo>
                  <a:pt x="1143" y="2119"/>
                  <a:pt x="1422" y="1896"/>
                  <a:pt x="1757" y="1896"/>
                </a:cubicBezTo>
                <a:close/>
                <a:moveTo>
                  <a:pt x="8447" y="1896"/>
                </a:moveTo>
                <a:cubicBezTo>
                  <a:pt x="8781" y="1896"/>
                  <a:pt x="9032" y="2175"/>
                  <a:pt x="9032" y="2481"/>
                </a:cubicBezTo>
                <a:cubicBezTo>
                  <a:pt x="9032" y="2788"/>
                  <a:pt x="8753" y="3067"/>
                  <a:pt x="8447" y="3067"/>
                </a:cubicBezTo>
                <a:cubicBezTo>
                  <a:pt x="8112" y="3067"/>
                  <a:pt x="7834" y="2788"/>
                  <a:pt x="7834" y="2481"/>
                </a:cubicBezTo>
                <a:cubicBezTo>
                  <a:pt x="7834" y="2119"/>
                  <a:pt x="8112" y="1896"/>
                  <a:pt x="8447" y="1896"/>
                </a:cubicBezTo>
                <a:close/>
                <a:moveTo>
                  <a:pt x="1701" y="3624"/>
                </a:moveTo>
                <a:cubicBezTo>
                  <a:pt x="2370" y="3624"/>
                  <a:pt x="2927" y="4182"/>
                  <a:pt x="2927" y="4851"/>
                </a:cubicBezTo>
                <a:lnTo>
                  <a:pt x="2927" y="6412"/>
                </a:lnTo>
                <a:cubicBezTo>
                  <a:pt x="2955" y="6635"/>
                  <a:pt x="2816" y="6719"/>
                  <a:pt x="2649" y="6719"/>
                </a:cubicBezTo>
                <a:cubicBezTo>
                  <a:pt x="2481" y="6719"/>
                  <a:pt x="2342" y="6858"/>
                  <a:pt x="2342" y="7053"/>
                </a:cubicBezTo>
                <a:lnTo>
                  <a:pt x="2342" y="8865"/>
                </a:lnTo>
                <a:cubicBezTo>
                  <a:pt x="2342" y="9032"/>
                  <a:pt x="2203" y="9172"/>
                  <a:pt x="2035" y="9172"/>
                </a:cubicBezTo>
                <a:lnTo>
                  <a:pt x="1422" y="9172"/>
                </a:lnTo>
                <a:cubicBezTo>
                  <a:pt x="1255" y="9172"/>
                  <a:pt x="1116" y="9032"/>
                  <a:pt x="1116" y="8865"/>
                </a:cubicBezTo>
                <a:lnTo>
                  <a:pt x="1116" y="7053"/>
                </a:lnTo>
                <a:cubicBezTo>
                  <a:pt x="1116" y="6858"/>
                  <a:pt x="976" y="6719"/>
                  <a:pt x="809" y="6719"/>
                </a:cubicBezTo>
                <a:cubicBezTo>
                  <a:pt x="642" y="6719"/>
                  <a:pt x="502" y="6579"/>
                  <a:pt x="502" y="6412"/>
                </a:cubicBezTo>
                <a:lnTo>
                  <a:pt x="502" y="4851"/>
                </a:lnTo>
                <a:cubicBezTo>
                  <a:pt x="502" y="4182"/>
                  <a:pt x="1060" y="3624"/>
                  <a:pt x="1701" y="3624"/>
                </a:cubicBezTo>
                <a:close/>
                <a:moveTo>
                  <a:pt x="8391" y="3624"/>
                </a:moveTo>
                <a:cubicBezTo>
                  <a:pt x="9060" y="3624"/>
                  <a:pt x="9618" y="4182"/>
                  <a:pt x="9618" y="4851"/>
                </a:cubicBezTo>
                <a:lnTo>
                  <a:pt x="9618" y="6440"/>
                </a:lnTo>
                <a:lnTo>
                  <a:pt x="9645" y="6440"/>
                </a:lnTo>
                <a:cubicBezTo>
                  <a:pt x="9645" y="6635"/>
                  <a:pt x="9506" y="6774"/>
                  <a:pt x="9339" y="6774"/>
                </a:cubicBezTo>
                <a:cubicBezTo>
                  <a:pt x="9172" y="6774"/>
                  <a:pt x="9032" y="6914"/>
                  <a:pt x="9032" y="7081"/>
                </a:cubicBezTo>
                <a:lnTo>
                  <a:pt x="9032" y="8893"/>
                </a:lnTo>
                <a:cubicBezTo>
                  <a:pt x="9032" y="9060"/>
                  <a:pt x="8893" y="9199"/>
                  <a:pt x="8726" y="9199"/>
                </a:cubicBezTo>
                <a:lnTo>
                  <a:pt x="8112" y="9199"/>
                </a:lnTo>
                <a:cubicBezTo>
                  <a:pt x="7945" y="9199"/>
                  <a:pt x="7806" y="9060"/>
                  <a:pt x="7806" y="8893"/>
                </a:cubicBezTo>
                <a:lnTo>
                  <a:pt x="7806" y="7053"/>
                </a:lnTo>
                <a:cubicBezTo>
                  <a:pt x="7806" y="6858"/>
                  <a:pt x="7666" y="6719"/>
                  <a:pt x="7499" y="6719"/>
                </a:cubicBezTo>
                <a:cubicBezTo>
                  <a:pt x="7332" y="6719"/>
                  <a:pt x="7192" y="6579"/>
                  <a:pt x="7192" y="6412"/>
                </a:cubicBezTo>
                <a:lnTo>
                  <a:pt x="7192" y="4851"/>
                </a:lnTo>
                <a:cubicBezTo>
                  <a:pt x="7192" y="4182"/>
                  <a:pt x="7750" y="3624"/>
                  <a:pt x="8391" y="3624"/>
                </a:cubicBezTo>
                <a:close/>
                <a:moveTo>
                  <a:pt x="5381" y="3095"/>
                </a:moveTo>
                <a:cubicBezTo>
                  <a:pt x="6077" y="3234"/>
                  <a:pt x="6635" y="3875"/>
                  <a:pt x="6635" y="4600"/>
                </a:cubicBezTo>
                <a:lnTo>
                  <a:pt x="6635" y="6440"/>
                </a:lnTo>
                <a:cubicBezTo>
                  <a:pt x="6663" y="6635"/>
                  <a:pt x="6523" y="6719"/>
                  <a:pt x="6356" y="6719"/>
                </a:cubicBezTo>
                <a:cubicBezTo>
                  <a:pt x="6161" y="6719"/>
                  <a:pt x="6022" y="6858"/>
                  <a:pt x="6022" y="7053"/>
                </a:cubicBezTo>
                <a:lnTo>
                  <a:pt x="6022" y="9478"/>
                </a:lnTo>
                <a:cubicBezTo>
                  <a:pt x="6022" y="9645"/>
                  <a:pt x="5882" y="9785"/>
                  <a:pt x="5715" y="9785"/>
                </a:cubicBezTo>
                <a:lnTo>
                  <a:pt x="4461" y="9785"/>
                </a:lnTo>
                <a:cubicBezTo>
                  <a:pt x="4293" y="9785"/>
                  <a:pt x="4154" y="9645"/>
                  <a:pt x="4154" y="9478"/>
                </a:cubicBezTo>
                <a:lnTo>
                  <a:pt x="4154" y="7053"/>
                </a:lnTo>
                <a:cubicBezTo>
                  <a:pt x="4154" y="6858"/>
                  <a:pt x="4015" y="6719"/>
                  <a:pt x="3847" y="6719"/>
                </a:cubicBezTo>
                <a:cubicBezTo>
                  <a:pt x="3652" y="6719"/>
                  <a:pt x="3513" y="6579"/>
                  <a:pt x="3513" y="6412"/>
                </a:cubicBezTo>
                <a:lnTo>
                  <a:pt x="3513" y="4851"/>
                </a:lnTo>
                <a:lnTo>
                  <a:pt x="3513" y="4600"/>
                </a:lnTo>
                <a:cubicBezTo>
                  <a:pt x="3513" y="3875"/>
                  <a:pt x="4043" y="3234"/>
                  <a:pt x="4739" y="3095"/>
                </a:cubicBezTo>
                <a:lnTo>
                  <a:pt x="4739" y="5185"/>
                </a:lnTo>
                <a:cubicBezTo>
                  <a:pt x="4739" y="5381"/>
                  <a:pt x="4879" y="5520"/>
                  <a:pt x="5046" y="5520"/>
                </a:cubicBezTo>
                <a:cubicBezTo>
                  <a:pt x="5241" y="5520"/>
                  <a:pt x="5381" y="5381"/>
                  <a:pt x="5381" y="5185"/>
                </a:cubicBezTo>
                <a:lnTo>
                  <a:pt x="5381" y="3095"/>
                </a:lnTo>
                <a:close/>
                <a:moveTo>
                  <a:pt x="5130" y="1"/>
                </a:moveTo>
                <a:cubicBezTo>
                  <a:pt x="4293" y="1"/>
                  <a:pt x="3624" y="670"/>
                  <a:pt x="3624" y="1506"/>
                </a:cubicBezTo>
                <a:cubicBezTo>
                  <a:pt x="3624" y="1952"/>
                  <a:pt x="3847" y="2370"/>
                  <a:pt x="4154" y="2649"/>
                </a:cubicBezTo>
                <a:cubicBezTo>
                  <a:pt x="3736" y="2872"/>
                  <a:pt x="3373" y="3234"/>
                  <a:pt x="3206" y="3652"/>
                </a:cubicBezTo>
                <a:cubicBezTo>
                  <a:pt x="3067" y="3485"/>
                  <a:pt x="2900" y="3346"/>
                  <a:pt x="2677" y="3234"/>
                </a:cubicBezTo>
                <a:cubicBezTo>
                  <a:pt x="2900" y="3039"/>
                  <a:pt x="3039" y="2732"/>
                  <a:pt x="3039" y="2398"/>
                </a:cubicBezTo>
                <a:cubicBezTo>
                  <a:pt x="3039" y="1757"/>
                  <a:pt x="2481" y="1199"/>
                  <a:pt x="1812" y="1199"/>
                </a:cubicBezTo>
                <a:cubicBezTo>
                  <a:pt x="1143" y="1199"/>
                  <a:pt x="586" y="1757"/>
                  <a:pt x="586" y="2398"/>
                </a:cubicBezTo>
                <a:cubicBezTo>
                  <a:pt x="586" y="2732"/>
                  <a:pt x="725" y="3039"/>
                  <a:pt x="948" y="3234"/>
                </a:cubicBezTo>
                <a:cubicBezTo>
                  <a:pt x="391" y="3569"/>
                  <a:pt x="1" y="4154"/>
                  <a:pt x="1" y="4851"/>
                </a:cubicBezTo>
                <a:lnTo>
                  <a:pt x="1" y="6412"/>
                </a:lnTo>
                <a:cubicBezTo>
                  <a:pt x="1" y="6802"/>
                  <a:pt x="251" y="7137"/>
                  <a:pt x="586" y="7276"/>
                </a:cubicBezTo>
                <a:lnTo>
                  <a:pt x="586" y="8865"/>
                </a:lnTo>
                <a:cubicBezTo>
                  <a:pt x="586" y="9339"/>
                  <a:pt x="1004" y="9757"/>
                  <a:pt x="1506" y="9757"/>
                </a:cubicBezTo>
                <a:lnTo>
                  <a:pt x="2091" y="9757"/>
                </a:lnTo>
                <a:cubicBezTo>
                  <a:pt x="2593" y="9757"/>
                  <a:pt x="3011" y="9339"/>
                  <a:pt x="3011" y="8865"/>
                </a:cubicBezTo>
                <a:lnTo>
                  <a:pt x="3011" y="7276"/>
                </a:lnTo>
                <a:cubicBezTo>
                  <a:pt x="3095" y="7248"/>
                  <a:pt x="3206" y="7192"/>
                  <a:pt x="3318" y="7109"/>
                </a:cubicBezTo>
                <a:cubicBezTo>
                  <a:pt x="3429" y="7192"/>
                  <a:pt x="3485" y="7248"/>
                  <a:pt x="3624" y="7276"/>
                </a:cubicBezTo>
                <a:lnTo>
                  <a:pt x="3624" y="9450"/>
                </a:lnTo>
                <a:cubicBezTo>
                  <a:pt x="3624" y="9924"/>
                  <a:pt x="4043" y="10342"/>
                  <a:pt x="4544" y="10342"/>
                </a:cubicBezTo>
                <a:lnTo>
                  <a:pt x="5799" y="10342"/>
                </a:lnTo>
                <a:cubicBezTo>
                  <a:pt x="6273" y="10342"/>
                  <a:pt x="6691" y="9924"/>
                  <a:pt x="6691" y="9450"/>
                </a:cubicBezTo>
                <a:lnTo>
                  <a:pt x="6691" y="7276"/>
                </a:lnTo>
                <a:cubicBezTo>
                  <a:pt x="6802" y="7248"/>
                  <a:pt x="6914" y="7192"/>
                  <a:pt x="6997" y="7109"/>
                </a:cubicBezTo>
                <a:cubicBezTo>
                  <a:pt x="7109" y="7192"/>
                  <a:pt x="7192" y="7248"/>
                  <a:pt x="7332" y="7276"/>
                </a:cubicBezTo>
                <a:lnTo>
                  <a:pt x="7332" y="8865"/>
                </a:lnTo>
                <a:cubicBezTo>
                  <a:pt x="7332" y="9339"/>
                  <a:pt x="7750" y="9757"/>
                  <a:pt x="8224" y="9757"/>
                </a:cubicBezTo>
                <a:lnTo>
                  <a:pt x="8809" y="9757"/>
                </a:lnTo>
                <a:cubicBezTo>
                  <a:pt x="9311" y="9757"/>
                  <a:pt x="9729" y="9339"/>
                  <a:pt x="9729" y="8865"/>
                </a:cubicBezTo>
                <a:lnTo>
                  <a:pt x="9729" y="7276"/>
                </a:lnTo>
                <a:cubicBezTo>
                  <a:pt x="10064" y="7137"/>
                  <a:pt x="10314" y="6830"/>
                  <a:pt x="10314" y="6412"/>
                </a:cubicBezTo>
                <a:lnTo>
                  <a:pt x="10314" y="4851"/>
                </a:lnTo>
                <a:cubicBezTo>
                  <a:pt x="10287" y="4210"/>
                  <a:pt x="9896" y="3596"/>
                  <a:pt x="9339" y="3318"/>
                </a:cubicBezTo>
                <a:cubicBezTo>
                  <a:pt x="9562" y="3095"/>
                  <a:pt x="9701" y="2788"/>
                  <a:pt x="9701" y="2481"/>
                </a:cubicBezTo>
                <a:cubicBezTo>
                  <a:pt x="9701" y="1812"/>
                  <a:pt x="9144" y="1255"/>
                  <a:pt x="8475" y="1255"/>
                </a:cubicBezTo>
                <a:cubicBezTo>
                  <a:pt x="7806" y="1255"/>
                  <a:pt x="7248" y="1812"/>
                  <a:pt x="7248" y="2481"/>
                </a:cubicBezTo>
                <a:cubicBezTo>
                  <a:pt x="7248" y="2788"/>
                  <a:pt x="7388" y="3095"/>
                  <a:pt x="7611" y="3318"/>
                </a:cubicBezTo>
                <a:cubicBezTo>
                  <a:pt x="7388" y="3429"/>
                  <a:pt x="7220" y="3569"/>
                  <a:pt x="7081" y="3736"/>
                </a:cubicBezTo>
                <a:cubicBezTo>
                  <a:pt x="6969" y="3485"/>
                  <a:pt x="6802" y="3290"/>
                  <a:pt x="6635" y="3067"/>
                </a:cubicBezTo>
                <a:cubicBezTo>
                  <a:pt x="6496" y="2927"/>
                  <a:pt x="6300" y="2788"/>
                  <a:pt x="6105" y="2677"/>
                </a:cubicBezTo>
                <a:cubicBezTo>
                  <a:pt x="6440" y="2370"/>
                  <a:pt x="6663" y="1952"/>
                  <a:pt x="6663" y="1534"/>
                </a:cubicBezTo>
                <a:cubicBezTo>
                  <a:pt x="6663" y="1116"/>
                  <a:pt x="6496" y="725"/>
                  <a:pt x="6217" y="447"/>
                </a:cubicBezTo>
                <a:cubicBezTo>
                  <a:pt x="5938" y="168"/>
                  <a:pt x="5520" y="1"/>
                  <a:pt x="51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 Semi Condensed" panose="00000506000000000000" pitchFamily="2" charset="0"/>
            </a:endParaRPr>
          </a:p>
        </p:txBody>
      </p:sp>
      <p:sp>
        <p:nvSpPr>
          <p:cNvPr id="13" name="Google Shape;15237;p81">
            <a:extLst>
              <a:ext uri="{FF2B5EF4-FFF2-40B4-BE49-F238E27FC236}">
                <a16:creationId xmlns:a16="http://schemas.microsoft.com/office/drawing/2014/main" id="{43D98ECE-1758-29EE-F863-41ED066D8B27}"/>
              </a:ext>
            </a:extLst>
          </p:cNvPr>
          <p:cNvSpPr/>
          <p:nvPr/>
        </p:nvSpPr>
        <p:spPr>
          <a:xfrm>
            <a:off x="7082026" y="2043805"/>
            <a:ext cx="429891" cy="395493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 Semi Condensed" panose="00000506000000000000" pitchFamily="2" charset="0"/>
            </a:endParaRPr>
          </a:p>
        </p:txBody>
      </p:sp>
      <p:sp>
        <p:nvSpPr>
          <p:cNvPr id="14" name="Google Shape;2195;p40">
            <a:extLst>
              <a:ext uri="{FF2B5EF4-FFF2-40B4-BE49-F238E27FC236}">
                <a16:creationId xmlns:a16="http://schemas.microsoft.com/office/drawing/2014/main" id="{8B878CE4-F2B9-0723-857A-15FD78AB6F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3200"/>
              <a:t>Uno sguardo all’esterno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5" name="Google Shape;3605;p63"/>
          <p:cNvSpPr txBox="1">
            <a:spLocks noGrp="1"/>
          </p:cNvSpPr>
          <p:nvPr>
            <p:ph type="title"/>
          </p:nvPr>
        </p:nvSpPr>
        <p:spPr>
          <a:xfrm>
            <a:off x="2166385" y="1475193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Grazie a tutti!</a:t>
            </a:r>
            <a:endParaRPr sz="6600"/>
          </a:p>
        </p:txBody>
      </p:sp>
      <p:sp>
        <p:nvSpPr>
          <p:cNvPr id="3606" name="Google Shape;3606;p63"/>
          <p:cNvSpPr txBox="1">
            <a:spLocks noGrp="1"/>
          </p:cNvSpPr>
          <p:nvPr>
            <p:ph type="subTitle" idx="1"/>
          </p:nvPr>
        </p:nvSpPr>
        <p:spPr>
          <a:xfrm>
            <a:off x="3078480" y="2801073"/>
            <a:ext cx="3099900" cy="14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2000">
                <a:solidFill>
                  <a:schemeClr val="accent1"/>
                </a:solidFill>
              </a:rPr>
              <a:t>Ci sono delle domande</a:t>
            </a:r>
            <a:r>
              <a:rPr lang="it-IT" sz="200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?</a:t>
            </a:r>
          </a:p>
        </p:txBody>
      </p:sp>
      <p:sp>
        <p:nvSpPr>
          <p:cNvPr id="3607" name="Google Shape;3607;p63"/>
          <p:cNvSpPr txBox="1">
            <a:spLocks noGrp="1"/>
          </p:cNvSpPr>
          <p:nvPr>
            <p:ph type="subTitle" idx="4294967295"/>
          </p:nvPr>
        </p:nvSpPr>
        <p:spPr>
          <a:xfrm>
            <a:off x="2673650" y="4233275"/>
            <a:ext cx="3793200" cy="3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Please keep this slide for attribution</a:t>
            </a:r>
            <a:endParaRPr sz="1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F535A71-29B0-D50D-FE89-A5817A3A0AB7}"/>
              </a:ext>
            </a:extLst>
          </p:cNvPr>
          <p:cNvSpPr txBox="1"/>
          <p:nvPr/>
        </p:nvSpPr>
        <p:spPr>
          <a:xfrm>
            <a:off x="2542127" y="3731277"/>
            <a:ext cx="4064296" cy="1045223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b">
            <a:spAutoFit/>
          </a:bodyPr>
          <a:lstStyle/>
          <a:p>
            <a:pPr marL="0" indent="0" algn="ctr">
              <a:lnSpc>
                <a:spcPct val="114999"/>
              </a:lnSpc>
              <a:buNone/>
            </a:pPr>
            <a:endParaRPr lang="en" sz="1100">
              <a:solidFill>
                <a:schemeClr val="accent1"/>
              </a:solidFill>
              <a:latin typeface="Barlow Semi Condensed"/>
              <a:sym typeface="Barlow Semi Condensed"/>
            </a:endParaRPr>
          </a:p>
          <a:p>
            <a:pPr marL="0" indent="0" algn="ctr">
              <a:lnSpc>
                <a:spcPct val="114999"/>
              </a:lnSpc>
              <a:buNone/>
            </a:pPr>
            <a:endParaRPr lang="en" sz="1100">
              <a:solidFill>
                <a:schemeClr val="accent1"/>
              </a:solidFill>
              <a:latin typeface="Barlow Semi Condensed"/>
              <a:sym typeface="Barlow Semi Condensed"/>
            </a:endParaRPr>
          </a:p>
          <a:p>
            <a:pPr marL="0" indent="0" algn="ctr">
              <a:lnSpc>
                <a:spcPct val="114999"/>
              </a:lnSpc>
              <a:buNone/>
            </a:pPr>
            <a:endParaRPr lang="en" sz="1100">
              <a:solidFill>
                <a:schemeClr val="accent1"/>
              </a:solidFill>
              <a:latin typeface="Barlow Semi Condensed"/>
              <a:sym typeface="Barlow Semi Condensed"/>
            </a:endParaRPr>
          </a:p>
          <a:p>
            <a:pPr marL="0" indent="0" algn="ctr">
              <a:lnSpc>
                <a:spcPct val="114999"/>
              </a:lnSpc>
              <a:buNone/>
            </a:pPr>
            <a:r>
              <a:rPr lang="en" sz="1100">
                <a:solidFill>
                  <a:schemeClr val="accent1"/>
                </a:solidFill>
                <a:latin typeface="Barlow Semi Condensed"/>
                <a:sym typeface="Barlow Semi Condensed"/>
              </a:rPr>
              <a:t>CREDITI</a:t>
            </a:r>
            <a:r>
              <a:rPr lang="en" sz="1100">
                <a:latin typeface="Barlow Semi Condensed"/>
              </a:rPr>
              <a:t>: Stefano Hu, Luca Lombardi, Matteo Longhi, Cristina Anna Maria Napoli, Nicola Paoluzzi, Zakaria Traka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207</Words>
  <Application>Microsoft Office PowerPoint</Application>
  <PresentationFormat>Presentazione su schermo (16:9)</PresentationFormat>
  <Paragraphs>49</Paragraphs>
  <Slides>9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9</vt:i4>
      </vt:variant>
    </vt:vector>
  </HeadingPairs>
  <TitlesOfParts>
    <vt:vector size="19" baseType="lpstr">
      <vt:lpstr>Barlow Semi Condensed Medium</vt:lpstr>
      <vt:lpstr>Bierstadt</vt:lpstr>
      <vt:lpstr>Arial</vt:lpstr>
      <vt:lpstr>Calibri</vt:lpstr>
      <vt:lpstr>Fjalla One</vt:lpstr>
      <vt:lpstr>Barlow Semi Condensed</vt:lpstr>
      <vt:lpstr>Roboto Condensed Light</vt:lpstr>
      <vt:lpstr>Technology Consulting by Slidesgo</vt:lpstr>
      <vt:lpstr>1_Technology Consulting by Slidesgo</vt:lpstr>
      <vt:lpstr>2_Technology Consulting by Slidesgo</vt:lpstr>
      <vt:lpstr>OSMOS</vt:lpstr>
      <vt:lpstr>Presentazione standard di PowerPoint</vt:lpstr>
      <vt:lpstr>Capire il problema</vt:lpstr>
      <vt:lpstr>Un po’ di numeri…</vt:lpstr>
      <vt:lpstr>I principali competitors</vt:lpstr>
      <vt:lpstr>Osmos</vt:lpstr>
      <vt:lpstr>Presentazione standard di PowerPoint</vt:lpstr>
      <vt:lpstr>Uno sguardo all’esterno</vt:lpstr>
      <vt:lpstr>Grazie a tutti!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OSMOS</dc:title>
  <dc:creator>Luca Lombardi</dc:creator>
  <cp:lastModifiedBy>Luca Lombardi - luca.lombardi12@studio.unibo.it</cp:lastModifiedBy>
  <cp:revision>2</cp:revision>
  <dcterms:modified xsi:type="dcterms:W3CDTF">2023-12-09T21:57:12Z</dcterms:modified>
</cp:coreProperties>
</file>